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61" r:id="rId2"/>
    <p:sldId id="263" r:id="rId3"/>
    <p:sldId id="264" r:id="rId4"/>
    <p:sldId id="265" r:id="rId5"/>
    <p:sldId id="266" r:id="rId6"/>
    <p:sldId id="267" r:id="rId7"/>
    <p:sldId id="269" r:id="rId8"/>
    <p:sldId id="268" r:id="rId9"/>
    <p:sldId id="270" r:id="rId10"/>
    <p:sldId id="271" r:id="rId11"/>
    <p:sldId id="262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52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2F41D1-402A-4055-83DB-F787FD1C7BA3}" type="datetimeFigureOut">
              <a:rPr lang="en-US" smtClean="0"/>
              <a:t>12/21/2011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F0F357-6E45-4F96-B114-6527E539F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885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985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12/21/2011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6" descr="data:image/jpg;base64,/9j/4AAQSkZJRgABAQAAAQABAAD/2wBDAAkGBwgHBgkIBwgKCgkLDRYPDQwMDRsUFRAWIB0iIiAdHx8kKDQsJCYxJx8fLT0tMTU3Ojo6Iys/RD84QzQ5Ojf/2wBDAQoKCg0MDRoPDxo3JR8lNzc3Nzc3Nzc3Nzc3Nzc3Nzc3Nzc3Nzc3Nzc3Nzc3Nzc3Nzc3Nzc3Nzc3Nzc3Nzc3Nzf/wAARCACEAMUDASIAAhEBAxEB/8QAGwAAAgIDAQAAAAAAAAAAAAAAAgMABAEFBgf/xAA4EAACAQMDAgUDAgQFBAMAAAABAgMABBEFEiEGMRMiQVFhBxQygZFScaHRFSMlwfAWQpKxorLx/8QAGQEAAwEBAQAAAAAAAAAAAAAAAQIDAAQF/8QAKBEAAgIBAwMDBAMAAAAAAAAAAAECEQMSITEEE0EyUWEFFHGBIzPh/9oADAMBAAIRAxEAPwDxPGKyO1NeMgkAUBU1e0MwcVAKPbWQKwDAHFZrOKyBWAYFZzzWdtFtrGMA0QrG2s7a2xgl5pgWgXIpik+1KwhBas2cXiXEKActIqj+ZIFJRh6it70ssx1eGWzC/cRZeIvjAfsvBBzyR6fy5qWSSjFtlMcdctI3XtKeHqDUomYJHDcMrSOMD9vf4Fa+QrGpjtRhT+TkeZv7Vu+sLq+v71LvVfDF6wZJTExKblPOFIG0fzyT7nFc7IzD1NDFNSgnE2SDjKpFaWP3qs6VYkdjVdyaskyQlhSmFNY80s09AFkc0thTDQE01GBrGKyalagGKlZqUKCbAPk+bvS5ACeMU2eM7sr2NKxUVXJWV8AYrOKPFTFPYgOKzRYqYrAIKyKmKmKJjOKICsAVnvWowQFMUZNABmmDI4FajDkVV5J/Sur+m8Im6z0sbVYB3JDemI25/fFciua7X6URiTrS03cBIpX/APjj/euXqv6ZfgpDZ2bP6mWgTqKDtg2ceD6kc1x80IVSeDXd/VW2/wBV0zwcnfaAcHPY1zk3T2oLZeO1tIIv4tprm6FpdPD8D5LbOVnUe1U3WtjdQsjEGqLgivRT2ItFZ1FLZacwpbCnTFFFaBlppFARTIAkqaxg+1NIoaYwvFSiPepQoJsweOawwB5xQK+KMPkVyF20yLGO7dqLwgexqDJHejVOKNgpCjEfTmsFCPSnbGB7GoS3Y0ykK4iMVkCm7c1AlOmLQAFEFAotuKztNGwUYolFQKfajCn2pbDQSCu++kEHi9VO2DhLOXJAz3KiuDQc816F9HR/rd8/lBSzOCfTLrXH1sq6ef4KwW5v/qD4Vrf6HLIjEGFh5vgr/et/f9WaO/TJhXG8x7QnHBrkfqnIRZ6E424RJEAUk44THPqOK4Fr9jHtJNcv05aulg0Pk2e4OqyK87Mg4rUSVamk3Emqsh+K9SOxCXIhqWRTWPNASfaqCCitAy+9NLH2oGbPpR3MKIoSKYTQk/FG2YUVqUZNStbMPowPml0a9q52ytDFPzTUbBrEBAU5p5WMjg4NLZRIm/isHB9KDtxmnxqh9c1roPIAQepo1QEU0AD0FEFFDWMsYsRCiEY9qYuM0VLrY3bQsRgdhRhR6iioqXuMZY0Cqr/AK9C+khEMutXBCKI4IgPJknJcn/61wA716V9NP8rpzVpw+1nmCcJuzhOx+Mt2ri6/K1gkMoJGfqYwuOm9JlcciUDaBgDKHsfUcV5i0WfxP6HivVOtZfu+ho5MyBoZl8hXg+YrwfjJ4ryxjSfS5tdOl7AyY02xDwv7VXkAHvVwke5FA+3HvXqqZzyx0UGXmlsKsuFz7UohfSqaiLiV2FCVpzYoDim1AoQRQ4pxxQECjqBQoipR8VK2s1DymDUAoyM1kCoWdDQIFMUVkVMHNAyQwKrDHY+9GgUd6UM1kE1h0WlKngUecVURiD8VYRw1Tew6Ywe/rRYPpQg0WaRsokZANEMisKaMGksZIwM13vSWpahB09JpdraRqXVrjxZpVUSBmAA9T2B9PVT2rhRnI2g5zxjvmui6r0PUfCjgWRgERUmZr0ASYGW4J/iP9PiubPKDahPhlIxvg22salrI0CTSbi2hmDoZXZLgMyqPNgpgeYeuCexrg2HvW56f0fUvtb6CJQ8kcWYil6Cw9wMNjsMdvX5OdTcMzyu8gAcsSwAxgk80encItwh4BNOrfkQRS3phYUtmrtiznkV3FK2bqtHBocAVTURcSo0ZFAUPsauE0smipGeMpspHpQkVbYA0pk54pkxHBor4qUwoc1KNi6WPyKIEUnNZDVKzoHrijAFIUmjDULCqHbRioVFCpOKyTQsNIm2sjjtQbqm6tYKGq5FGJM0gH5ohQaCmWFemK9V1po/En25qbSKRZ0XRen/4p1JZQOAY0fxnycABeefjOB+tdf8AU9gkcqso3hVXeD+W5u39Kp9GwW/Tt9cT3VwgkkiVEe5gIQjhyF575285x5f253qrWJNbvrlRMpj8Vp1JHG1cooGPTGT715c4PN1EZriJZKUW79jd/SJkk1e9gkAYOkZ79xlgR/Uf8Fc51ZYnTOoL+1ZNiiZiik58pOQf2oulruXSNdjljuYYwJBFIZVypBBPIyPUcYP9q3f1BitNVv5dVsZ5XJszNMUiLRFkIG3dny8c9v8A3VYx7fVufiSA1Jo4Z8UljTGBA5pL9q9NM5pIm6sFvmlk0BNOkLYZahLUBNCTTUK2GWoCc0JNYzRAZqUOalYFAFmAyQMD5pqA45rWbj70Qkcjhzx80ukXuo2qgk7VBLAEkAc4AyT+wJqK27t71qyfJu3Hd2INArMPxJB+DW0B7vwdNp1lPqFzHaWqgzSname2cZq51Npw0vVprdIpIojh4klYFwh98cZyDXJJNNFIsqTOsg7MGOR+tNutRvLsp9xcySFECKWPIUZIGf1NTeKetNPYdZ46aa3NgTUzWqjmkVuXb59aZLdsSNrtn14FPpYO7GrNkDTFNag3crEZc5HA9KNrybao3EEDnAHP9KGlh7kTcIa2OlWF1qd3HaWUZknkOFA9Pcn4A5NaaAPJp73CTDxIfM6uQMqSACPc5PavZPo/ows9GbqHUWVZLlGEJI4SEc7j7EkfsF+a5OoyduDkWU6OW6s6YTT2t7U20PiSjCOrktgDJJ/X/etfb9LTBVlfTSqYBLGUxkD3OcV6H1UkOk279R6lmWRspbW5b8R2Vcjse5J9Oa8l1LqLUdbnxcFpmLErCkWVHH/aoyRgevfA71w9L9xkjTfHk6pZ4JJtFq46f3BjHaBSF4ZJ94H/AI5xz71sum+mJ9TsrlbKFRORhWMp/JcgjHzyP1odK6X1G/EdzbSx6bcqhPhXZeGRlXGWGV/HDKPmu76HWOx1qJBdrIJuPyGRJjnj1BH/AK+afqJ5IRpPfb3NHLGSbS8Hk9zC8UnhujK442kYI/SqkgILKQQVGSDx64/3rv8A6rRWuh9QNLbF2lugZnZJ/PGO2B6r6kH5I9K4PqH7mG9L3i7pWUCQs24sQeSc9813YpqSXyckratIrH3pbGq0l5yUXcsedyr3wf17fp8Vm5vllQlPIzEbhsB557H0GMfz5rpSZHWhpasE0mO9K72yg8QFGQKeBgc/v+2O1ZtroBJ0McDBo8AzZJTnunP5fzzTULrQzNSqJmYHAY1GuHIxuxRoXWi4TipWuJyalagdwsz2iRBP89XZk3MFH4nJGP2AP61uOmNMgv5ftHjgmu71WhtRLKUEMhzhzg/GOeOataTYi8vE0yUR2kV86o00kHiPEuc7lHccgDjuKKbSmsryWG2MjW8c+3cVwZCpIVtvcd27k4zioyyr3L/bNOhMmhTTadNFb2sXiWDsby4jZm24yvm48oyvHOOCaxpPSv8AiO6STUtOtYUU5mmn2qzYyFB/ixzj4rpdR0iztdKs/sXunmvZJEuIY5FKqqkAA7Rz+RO48d6XPpyWejtBFbaj90rROw8PMaAx+bAXliDkZHb1we8u+3waeHTychqOkG3WNvEgGYwQFkyZB/EOfX9qmhJYrrMBvrcXFusnngll2BvgsORzW8XS4by9YXzTeOqAKoHl4zkE9x6YA+a1qWJ0qWOXVdNllhvYd0Ds207SceIvoTwcA1WGS9myOlreizZaNai31BZoIZ5ZEC2zi4wLds5zgHngEYNJ13pKTRZIDNf2dxBM8a+PbzBlTcCSG74Ix/zNWVmtLXRruwEMM0V8ofEchLW8ik7ctjzcH8fmqgs4JvHu7UxwGAwqttNljNuOCV4wQMAnPvRUvkLp+B2sdPxrEmrWiW8GmXMzxwxRXPiuAmAzc884zz71W1OwtLq636TY3kUTKuY2BcK2ADhvk5PPvRwW97cW9zLFZPJDbENMfDHk3HAOPkjFdhqVnar9NdPZAv3hkjlZCFXluDn14FTnlcWvkdQVHPQ9PvLpa2f+FzDVJJyUmaTAKBfwAJwSe/vXpHSWmX0fTun6RqNlNYwrIZJ5LyQJ4iktuVVIyo4/5mtHomu6lcG3i03S4FCMjFLeLarEL4Z3N8jOaPrGDqFNbEeoRbnnz4SWasVfIyQvqeM59ODUcqjkVS3KwbT2Z2HVeljX5bazgLz20bgukEGCq7WAwxB9Sf69+MaSy6I1Yw4eaOxtYk2SOI/DDAbuWP5N+TD9ao9FdWXejTP5rQQPCH8GS4UbgeQRz+Xx3+K7XRr+76h0zUZZrxY55SywIrZEYAGMe35d+9SSUVs/1/o006po4HV+lo4nia033sxLxubiAeFICDtZR+WefXPIFVNC0TVbSW4GmadNPLbJl5o4cGGVSDgEsuDjvwTj0ruOpIoLTT1tYJpB4Df5l4rHcXI/EH2x6V53/wBQ6lpLvawvtttzAFc4lBPrzSNzbceUCT7aUoI2130ode0q41jbNbPEh+5V/MTKe20Z/HkDPfvXK62ljqMbzTTvb3n3BUZXMQhCjJz3LZ9u9doh1a76TvtTMkjxzShTsfgdj5gK84lXe+LlS65Iw3oT/wDlUwvhtbo0sjcX8lSw0PUNUhuprG0mmW0QSTlVyI1OeT+x/arelaBA2pTW+uXMllBboTO8aeIVbHlUYyDnj19/aug0bVVsxPFpkclutxAYrhVlMgePI3E5zg/Iq1p2janPqIg07T54dEv7i3W4iDZDxochmJ8wA8xyOOceoFdffic6h5Z55cQJCpBZ/F3fhtGMY75z3/T9fSq4OK6PqjTre31i6W2nSRDIeFUjaMnA578AHPz8Uq80CKDp621aO/gkklmaJ7QDzxYBOT6YOKrGaaQsscr4NBUrJGDWKoSJUqVKxj2NOp9btfBMeoPsXYip4aAKoxwMLn9c5ob4m81C5nkJUSXGWjQ4XGTx7/1zUqV5eXeKs9OO0tvYmn3SGw1OdrSBntrZ5I/zHmA4zhvitlYo1zpdlMtzdwS3EgRnjuZDtDFgcBmI4zxnOMCpUpG6aoEt4tsq6tGsM19Cm7Fq5jUs5YuNyjLZOM854xXnkhaeKWSV2YwoVjzztAPAHxyeKlSq4RJ+kmnEPKFdVYfKirV/J9vcWccUaKGuFVsD8hkf3NSpTr1kPButRsUt1lWCadE3MCqycHB4z71pSXdhE8sjIvYMxIH71KlSRQ9e6Ts7bTdB++t4Ea5jDMjyc7SCg4/8jXA6l1Fql1q4vZ7lnuI93hvkjwwSchcdhUqUG3Q8CrAkIuAft4eCP+3vW6sdQuLSFltmEe8dwPx5OcenOBn+VSpUJcFPJZtdZurzZp12sMttPcI8imMDJyB6Y9Kq3Onwm8uF3ShI5WKRhztXzegqVKfwhJcnbfTxBJFdadKS9tJGSyMc8iuF13Q7FL2VEQgbj7f2qVKpL0x/Zo8sraXpFq5lJDZEbDjHb9q9e+nEjtoZtXO6KA7U3c4Ge1SpS4G3nSYuVfxiuuDHpOmXuq2sEX3UIAQsDt83fgEV4RcWUD6fHMy5d5cMc98o5J/nkA1KlVt6v2X6ZJ4pNnGtQ1KlekeW+SVKlSsA/9k="/>
          <p:cNvSpPr>
            <a:spLocks noChangeAspect="1" noChangeArrowheads="1"/>
          </p:cNvSpPr>
          <p:nvPr/>
        </p:nvSpPr>
        <p:spPr bwMode="auto">
          <a:xfrm>
            <a:off x="63500" y="-546100"/>
            <a:ext cx="16859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28600" y="152400"/>
            <a:ext cx="8649851" cy="1107996"/>
          </a:xfrm>
          <a:prstGeom prst="rect">
            <a:avLst/>
          </a:prstGeom>
          <a:solidFill>
            <a:schemeClr val="bg1">
              <a:lumMod val="75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6600" dirty="0" smtClean="0">
                <a:latin typeface="Britannic Bold" pitchFamily="34" charset="0"/>
              </a:rPr>
              <a:t>La papeterie</a:t>
            </a:r>
            <a:endParaRPr lang="fr-FR" sz="6600" dirty="0">
              <a:latin typeface="Britannic Bold" pitchFamily="34" charset="0"/>
            </a:endParaRPr>
          </a:p>
        </p:txBody>
      </p:sp>
      <p:pic>
        <p:nvPicPr>
          <p:cNvPr id="1026" name="Picture 2" descr="http://www.sudouest.fr/images/2011/08/19/477805_17545722_460x30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447800"/>
            <a:ext cx="7696200" cy="5119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4396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6" descr="data:image/jpg;base64,/9j/4AAQSkZJRgABAQAAAQABAAD/2wBDAAkGBwgHBgkIBwgKCgkLDRYPDQwMDRsUFRAWIB0iIiAdHx8kKDQsJCYxJx8fLT0tMTU3Ojo6Iys/RD84QzQ5Ojf/2wBDAQoKCg0MDRoPDxo3JR8lNzc3Nzc3Nzc3Nzc3Nzc3Nzc3Nzc3Nzc3Nzc3Nzc3Nzc3Nzc3Nzc3Nzc3Nzc3Nzc3Nzf/wAARCACEAMUDASIAAhEBAxEB/8QAGwAAAgIDAQAAAAAAAAAAAAAAAgMABAEFBgf/xAA4EAACAQMDAgUDAgQFBAMAAAABAgMABBEFEiEGMRMiQVFhBxQygZFScaHRFSMlwfAWQpKxorLx/8QAGQEAAwEBAQAAAAAAAAAAAAAAAQIDAAQF/8QAKBEAAgIBAwMDBAMAAAAAAAAAAAECEQMSITEEE0EyUWEFFHGBIzPh/9oADAMBAAIRAxEAPwDxPGKyO1NeMgkAUBU1e0MwcVAKPbWQKwDAHFZrOKyBWAYFZzzWdtFtrGMA0QrG2s7a2xgl5pgWgXIpik+1KwhBas2cXiXEKActIqj+ZIFJRh6it70ssx1eGWzC/cRZeIvjAfsvBBzyR6fy5qWSSjFtlMcdctI3XtKeHqDUomYJHDcMrSOMD9vf4Fa+QrGpjtRhT+TkeZv7Vu+sLq+v71LvVfDF6wZJTExKblPOFIG0fzyT7nFc7IzD1NDFNSgnE2SDjKpFaWP3qs6VYkdjVdyaskyQlhSmFNY80s09AFkc0thTDQE01GBrGKyalagGKlZqUKCbAPk+bvS5ACeMU2eM7sr2NKxUVXJWV8AYrOKPFTFPYgOKzRYqYrAIKyKmKmKJjOKICsAVnvWowQFMUZNABmmDI4FajDkVV5J/Sur+m8Im6z0sbVYB3JDemI25/fFciua7X6URiTrS03cBIpX/APjj/euXqv6ZfgpDZ2bP6mWgTqKDtg2ceD6kc1x80IVSeDXd/VW2/wBV0zwcnfaAcHPY1zk3T2oLZeO1tIIv4tprm6FpdPD8D5LbOVnUe1U3WtjdQsjEGqLgivRT2ItFZ1FLZacwpbCnTFFFaBlppFARTIAkqaxg+1NIoaYwvFSiPepQoJsweOawwB5xQK+KMPkVyF20yLGO7dqLwgexqDJHejVOKNgpCjEfTmsFCPSnbGB7GoS3Y0ykK4iMVkCm7c1AlOmLQAFEFAotuKztNGwUYolFQKfajCn2pbDQSCu++kEHi9VO2DhLOXJAz3KiuDQc816F9HR/rd8/lBSzOCfTLrXH1sq6ef4KwW5v/qD4Vrf6HLIjEGFh5vgr/et/f9WaO/TJhXG8x7QnHBrkfqnIRZ6E424RJEAUk44THPqOK4Fr9jHtJNcv05aulg0Pk2e4OqyK87Mg4rUSVamk3Emqsh+K9SOxCXIhqWRTWPNASfaqCCitAy+9NLH2oGbPpR3MKIoSKYTQk/FG2YUVqUZNStbMPowPml0a9q52ytDFPzTUbBrEBAU5p5WMjg4NLZRIm/isHB9KDtxmnxqh9c1roPIAQepo1QEU0AD0FEFFDWMsYsRCiEY9qYuM0VLrY3bQsRgdhRhR6iioqXuMZY0Cqr/AK9C+khEMutXBCKI4IgPJknJcn/61wA716V9NP8rpzVpw+1nmCcJuzhOx+Mt2ri6/K1gkMoJGfqYwuOm9JlcciUDaBgDKHsfUcV5i0WfxP6HivVOtZfu+ho5MyBoZl8hXg+YrwfjJ4ryxjSfS5tdOl7AyY02xDwv7VXkAHvVwke5FA+3HvXqqZzyx0UGXmlsKsuFz7UohfSqaiLiV2FCVpzYoDim1AoQRQ4pxxQECjqBQoipR8VK2s1DymDUAoyM1kCoWdDQIFMUVkVMHNAyQwKrDHY+9GgUd6UM1kE1h0WlKngUecVURiD8VYRw1Tew6Ywe/rRYPpQg0WaRsokZANEMisKaMGksZIwM13vSWpahB09JpdraRqXVrjxZpVUSBmAA9T2B9PVT2rhRnI2g5zxjvmui6r0PUfCjgWRgERUmZr0ASYGW4J/iP9PiubPKDahPhlIxvg22salrI0CTSbi2hmDoZXZLgMyqPNgpgeYeuCexrg2HvW56f0fUvtb6CJQ8kcWYil6Cw9wMNjsMdvX5OdTcMzyu8gAcsSwAxgk80encItwh4BNOrfkQRS3phYUtmrtiznkV3FK2bqtHBocAVTURcSo0ZFAUPsauE0smipGeMpspHpQkVbYA0pk54pkxHBor4qUwoc1KNi6WPyKIEUnNZDVKzoHrijAFIUmjDULCqHbRioVFCpOKyTQsNIm2sjjtQbqm6tYKGq5FGJM0gH5ohQaCmWFemK9V1po/En25qbSKRZ0XRen/4p1JZQOAY0fxnycABeefjOB+tdf8AU9gkcqso3hVXeD+W5u39Kp9GwW/Tt9cT3VwgkkiVEe5gIQjhyF575285x5f253qrWJNbvrlRMpj8Vp1JHG1cooGPTGT715c4PN1EZriJZKUW79jd/SJkk1e9gkAYOkZ79xlgR/Uf8Fc51ZYnTOoL+1ZNiiZiik58pOQf2oulruXSNdjljuYYwJBFIZVypBBPIyPUcYP9q3f1BitNVv5dVsZ5XJszNMUiLRFkIG3dny8c9v8A3VYx7fVufiSA1Jo4Z8UljTGBA5pL9q9NM5pIm6sFvmlk0BNOkLYZahLUBNCTTUK2GWoCc0JNYzRAZqUOalYFAFmAyQMD5pqA45rWbj70Qkcjhzx80ukXuo2qgk7VBLAEkAc4AyT+wJqK27t71qyfJu3Hd2INArMPxJB+DW0B7vwdNp1lPqFzHaWqgzSname2cZq51Npw0vVprdIpIojh4klYFwh98cZyDXJJNNFIsqTOsg7MGOR+tNutRvLsp9xcySFECKWPIUZIGf1NTeKetNPYdZ46aa3NgTUzWqjmkVuXb59aZLdsSNrtn14FPpYO7GrNkDTFNag3crEZc5HA9KNrybao3EEDnAHP9KGlh7kTcIa2OlWF1qd3HaWUZknkOFA9Pcn4A5NaaAPJp73CTDxIfM6uQMqSACPc5PavZPo/ows9GbqHUWVZLlGEJI4SEc7j7EkfsF+a5OoyduDkWU6OW6s6YTT2t7U20PiSjCOrktgDJJ/X/etfb9LTBVlfTSqYBLGUxkD3OcV6H1UkOk279R6lmWRspbW5b8R2Vcjse5J9Oa8l1LqLUdbnxcFpmLErCkWVHH/aoyRgevfA71w9L9xkjTfHk6pZ4JJtFq46f3BjHaBSF4ZJ94H/AI5xz71sum+mJ9TsrlbKFRORhWMp/JcgjHzyP1odK6X1G/EdzbSx6bcqhPhXZeGRlXGWGV/HDKPmu76HWOx1qJBdrIJuPyGRJjnj1BH/AK+afqJ5IRpPfb3NHLGSbS8Hk9zC8UnhujK442kYI/SqkgILKQQVGSDx64/3rv8A6rRWuh9QNLbF2lugZnZJ/PGO2B6r6kH5I9K4PqH7mG9L3i7pWUCQs24sQeSc9813YpqSXyckratIrH3pbGq0l5yUXcsedyr3wf17fp8Vm5vllQlPIzEbhsB557H0GMfz5rpSZHWhpasE0mO9K72yg8QFGQKeBgc/v+2O1ZtroBJ0McDBo8AzZJTnunP5fzzTULrQzNSqJmYHAY1GuHIxuxRoXWi4TipWuJyalagdwsz2iRBP89XZk3MFH4nJGP2AP61uOmNMgv5ftHjgmu71WhtRLKUEMhzhzg/GOeOataTYi8vE0yUR2kV86o00kHiPEuc7lHccgDjuKKbSmsryWG2MjW8c+3cVwZCpIVtvcd27k4zioyyr3L/bNOhMmhTTadNFb2sXiWDsby4jZm24yvm48oyvHOOCaxpPSv8AiO6STUtOtYUU5mmn2qzYyFB/ixzj4rpdR0iztdKs/sXunmvZJEuIY5FKqqkAA7Rz+RO48d6XPpyWejtBFbaj90rROw8PMaAx+bAXliDkZHb1we8u+3waeHTychqOkG3WNvEgGYwQFkyZB/EOfX9qmhJYrrMBvrcXFusnngll2BvgsORzW8XS4by9YXzTeOqAKoHl4zkE9x6YA+a1qWJ0qWOXVdNllhvYd0Ds207SceIvoTwcA1WGS9myOlreizZaNai31BZoIZ5ZEC2zi4wLds5zgHngEYNJ13pKTRZIDNf2dxBM8a+PbzBlTcCSG74Ix/zNWVmtLXRruwEMM0V8ofEchLW8ik7ctjzcH8fmqgs4JvHu7UxwGAwqttNljNuOCV4wQMAnPvRUvkLp+B2sdPxrEmrWiW8GmXMzxwxRXPiuAmAzc884zz71W1OwtLq636TY3kUTKuY2BcK2ADhvk5PPvRwW97cW9zLFZPJDbENMfDHk3HAOPkjFdhqVnar9NdPZAv3hkjlZCFXluDn14FTnlcWvkdQVHPQ9PvLpa2f+FzDVJJyUmaTAKBfwAJwSe/vXpHSWmX0fTun6RqNlNYwrIZJ5LyQJ4iktuVVIyo4/5mtHomu6lcG3i03S4FCMjFLeLarEL4Z3N8jOaPrGDqFNbEeoRbnnz4SWasVfIyQvqeM59ODUcqjkVS3KwbT2Z2HVeljX5bazgLz20bgukEGCq7WAwxB9Sf69+MaSy6I1Yw4eaOxtYk2SOI/DDAbuWP5N+TD9ao9FdWXejTP5rQQPCH8GS4UbgeQRz+Xx3+K7XRr+76h0zUZZrxY55SywIrZEYAGMe35d+9SSUVs/1/o006po4HV+lo4nia033sxLxubiAeFICDtZR+WefXPIFVNC0TVbSW4GmadNPLbJl5o4cGGVSDgEsuDjvwTj0ruOpIoLTT1tYJpB4Df5l4rHcXI/EH2x6V53/wBQ6lpLvawvtttzAFc4lBPrzSNzbceUCT7aUoI2130ode0q41jbNbPEh+5V/MTKe20Z/HkDPfvXK62ljqMbzTTvb3n3BUZXMQhCjJz3LZ9u9doh1a76TvtTMkjxzShTsfgdj5gK84lXe+LlS65Iw3oT/wDlUwvhtbo0sjcX8lSw0PUNUhuprG0mmW0QSTlVyI1OeT+x/arelaBA2pTW+uXMllBboTO8aeIVbHlUYyDnj19/aug0bVVsxPFpkclutxAYrhVlMgePI3E5zg/Iq1p2janPqIg07T54dEv7i3W4iDZDxochmJ8wA8xyOOceoFdffic6h5Z55cQJCpBZ/F3fhtGMY75z3/T9fSq4OK6PqjTre31i6W2nSRDIeFUjaMnA578AHPz8Uq80CKDp621aO/gkklmaJ7QDzxYBOT6YOKrGaaQsscr4NBUrJGDWKoSJUqVKxj2NOp9btfBMeoPsXYip4aAKoxwMLn9c5ob4m81C5nkJUSXGWjQ4XGTx7/1zUqV5eXeKs9OO0tvYmn3SGw1OdrSBntrZ5I/zHmA4zhvitlYo1zpdlMtzdwS3EgRnjuZDtDFgcBmI4zxnOMCpUpG6aoEt4tsq6tGsM19Cm7Fq5jUs5YuNyjLZOM854xXnkhaeKWSV2YwoVjzztAPAHxyeKlSq4RJ+kmnEPKFdVYfKirV/J9vcWccUaKGuFVsD8hkf3NSpTr1kPButRsUt1lWCadE3MCqycHB4z71pSXdhE8sjIvYMxIH71KlSRQ9e6Ts7bTdB++t4Ea5jDMjyc7SCg4/8jXA6l1Fql1q4vZ7lnuI93hvkjwwSchcdhUqUG3Q8CrAkIuAft4eCP+3vW6sdQuLSFltmEe8dwPx5OcenOBn+VSpUJcFPJZtdZurzZp12sMttPcI8imMDJyB6Y9Kq3Onwm8uF3ShI5WKRhztXzegqVKfwhJcnbfTxBJFdadKS9tJGSyMc8iuF13Q7FL2VEQgbj7f2qVKpL0x/Zo8sraXpFq5lJDZEbDjHb9q9e+nEjtoZtXO6KA7U3c4Ge1SpS4G3nSYuVfxiuuDHpOmXuq2sEX3UIAQsDt83fgEV4RcWUD6fHMy5d5cMc98o5J/nkA1KlVt6v2X6ZJ4pNnGtQ1KlekeW+SVKlSsA/9k="/>
          <p:cNvSpPr>
            <a:spLocks noChangeAspect="1" noChangeArrowheads="1"/>
          </p:cNvSpPr>
          <p:nvPr/>
        </p:nvSpPr>
        <p:spPr bwMode="auto">
          <a:xfrm>
            <a:off x="63500" y="-546100"/>
            <a:ext cx="16859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28600" y="152400"/>
            <a:ext cx="8649851" cy="2123658"/>
          </a:xfrm>
          <a:prstGeom prst="rect">
            <a:avLst/>
          </a:prstGeom>
          <a:solidFill>
            <a:schemeClr val="bg1">
              <a:lumMod val="75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6600" dirty="0" smtClean="0">
                <a:latin typeface="Britannic Bold" pitchFamily="34" charset="0"/>
              </a:rPr>
              <a:t>A la papeterie…</a:t>
            </a:r>
          </a:p>
          <a:p>
            <a:pPr algn="ctr"/>
            <a:r>
              <a:rPr lang="fr-FR" sz="6600" dirty="0" smtClean="0">
                <a:latin typeface="Britannic Bold" pitchFamily="34" charset="0"/>
              </a:rPr>
              <a:t>les verbes</a:t>
            </a:r>
            <a:endParaRPr lang="fr-FR" sz="6600" dirty="0">
              <a:latin typeface="Britannic Bold" pitchFamily="34" charset="0"/>
            </a:endParaRPr>
          </a:p>
        </p:txBody>
      </p:sp>
      <p:sp>
        <p:nvSpPr>
          <p:cNvPr id="3" name="AutoShape 2" descr="data:image/jpeg;base64,/9j/4AAQSkZJRgABAQAAAQABAAD/2wCEAAkGBhQSEBIUExAVFBQUFBIUFBUUFBQXFhIUFBQVFRQUFBQXHCYeFxkjGRQUHy8gJScpLCwtFR4xNTAqNSYrLCkBCQoKDgwOGA8PGiwcHBwtLCksKSkpKSksKSksLCkpKSwpKSksKSksLCwsKSwpLCksLCksKSksLCkpKSkpLCwsKf/AABEIAOEA4QMBIgACEQEDEQH/xAAcAAEAAQUBAQAAAAAAAAAAAAAABAIDBQYHAQj/xABIEAABAwIDBAcDBwgIBwAAAAABAAIDBBEFEiExQVFhBgcTInGBkTKhsRRCUmJygsEjY5KTstHS8BUkMzREVHPhQ1ODorPC8f/EABkBAQADAQEAAAAAAAAAAAAAAAABAgMEBf/EACQRAQEAAgICAgICAwAAAAAAAAABAhEDIRJBEzEyUSKBBGFx/9oADAMBAAIRAxEAPwDuKIiAiIgIiICIiAiIgIijYhiMcET5ZXhkbBmc5x0aEFdVVsjY573tYxou5ziA1oG8k7FzDpB1/wBLC4tp4X1Nvn37Nh+ySCXegWj9ZnWOcReIoczaVhNgdDM8fPe3c0bmnmduzBdF+qyuxEB8bBHCdksxLWu5sAGZ/iBbmoW0751fdYkWKxPcxhjkjIEkTiCRm9lzXD2mmx3bQtuuuBP6A1fR8Cviq45MpZG+PI9oeHkDK651F7cDsIXUug/WDBiMfd/JztH5SFx1buzNPz2X37t9lKra0Vh9axpsXAHhdU/0jH9MeqnVRuJKKzHVtdscD5q6CoS9REQEREBERAREQEREBERAREQEREBERAXhXq8QYjGOkbKdwa5jjduYWtxItr4LlHW70+bURRUsTXDM7tZL2OYNOVjQBtu4k/dC3frAjvJFu7hueWZcIpOkd8UbPsZn7Nt90fsNPI65vMrTxmp/tSW7rZ+rfq+7Sdj61uWG+YRuIBeQLjtPos02bT4Luv8ATdPG0DtWBoAADdQANABl0AXOopB2LnuaXBr4y5oOrgHgEXWYZjFCB3aInk4D8U5uO4XUTx5zKbrHdcvSCGXCpmRyZnB8DtAbd2Rt9fNcNw3F3xPbNE8skjOZpabG48OWhHBdX6zuk8JoHQMpGRmdzGh2lw1pzkiw+qB5rjVNCRIG/SIb5nT8VjJfbTr0+ksOrjIxrt7mtefvNDre+yvYliLaeLtJNdzGb3u4chxKYDh2VjW21AHjoAAsD1g4fK2Vj337NwLWcG21t4kG/kV6flNzFwa3usNU9Ip3vz9s4H5oYbBo4ADyXVOiGO/KqZrz7be5J9oW18xY+a4tsPI6eB/3W09X+NmCq7MnuTWa7k75juW23mq82G8evS/HlquuIvAvVwOoREQEREBERAREQEREBERAREQEREBeKxVVgYNdu4fzsCx8+ME6NH8+KtMbfpW5SNd6ycOnqInR09hIWZQXG2jj3td2i5TD1H1ZGs8DDwb2jvDWy7UXE8Nef4lOzNrjU8iumce9b9Mfks3pisDwQxxsbPlkOUCTLcB5ttG/bqs/TthYAG07QBoNGk28TqVjflVnWJt4qaHbN/mrZ4TL7Uxzs+nP+n3V5JXyh7ZmxWLiQWF17gAWsRYANstSb1P1bJYjnimjEjC/KSx4aHAuIa4WOnAruGRUhifHje0/JlFWAnM55LctrAAi2pv+Cv8ASfBxU00kdu9bMzk9urfXZ5q0z0UplW4cxw3+RWfJjfLyi2GUk1XFRRZg4O0GvLKR+IPwUvC+69udtrm2bmNngVn+kmEZat7rOMcpzgn2cx1cwnkQTbmrUjA2UgtDmPa1xb/2kjzA9V2Y3c2xvVdNw+q7SNrt5Av471KWv9EnARlrXEtvcX1y7iLnVbAvN5MfHKx2YXc2IiKiwiIgIiICIiAiIgIiICIiAoGKYmIm/WOzlzKk1NQGMc5xsGi5XOK/EJKyaVkb+zazSR49tziP7KM/MsNHO2i9hY3I0ww8qpllqKMY6fhk/ZR001XNte2K1otlu0cdGnkdnJXaWtxCdt2QU0HKWSSRw8RGGt95Ujo5TNiL2MYGNG4DYd55km5usjhTu88fWK6phpz3JrVbguLPuBiFPF/p05/acSVp+OdAsZzAmv7WxBBE0jLEbDlAsF2C/fUmQXS4yomdjllJDjAa2OarhubZXuizyN+8Q0HzustDheLQZSMSjmBt3Z4G2vwLmkOHqtgrY71DOSyGJjuM5EKfGQ8mOpsfqIxepoyBvkpnGVviYyA8DwzLMYbisNQC6KVkltuU6t+03a0+IC9pnbFrvS7oSJi2op3GnqoxdksehNtz/pt5Hmq5TX0de22dmq2i+notR6H9OXSSCkrWCGrF8pGkVSBtdETsdxZ6cBuBbY8typ5bTrSmWBr2lrmggixB3/zxWldJMMdTGB4N2h5jB32fqA7ndq3m+xQsbwZlVCWOJF7EEbWuBu1w8Cpxy8aWbY7onWt7QgaEjVvPjZbguZYNUGOoDJNJI3ZXeWnmDt8wultKr/kTuZftpw3qxUiIuZuIiICIiAiIgIiICIiAiLB9L+kDKOkkle7KALA77n6I3u4cyEnY1TrD6VOB7GHvSElsY3Zxo+V/5tl/M6LGdG6bsImNBLrbXHa8kkuceZJJ81bp4g9hkLbSPDS4bS0DYy/AXPnc71kYo7MC7sMfFy5ZbZWmtmc4fOV7DtHO8VEpH6KTSOsStFEh7++VOhOix29X6edRYLD2XnvwUnEh3AF42P8AKEqqv2BQh7RDQKe7YoNEFMlcq5/aWDx/o7DUjK9utwQ5ujmOGxzXDUOG26k4PWyMd8nqXZ3gExy2t8oYBtdbQStG0b7ZhvAnRsVvFKATRlty1ws5jx7Ub26te3mD66jYSq5dpiUXWXokWOwbEzMxweA2WN3ZzNGxsg1Bb9RzSHNPB3EFTSonaa0zpjEWVccjdMzBc8Sw2PnbKugYVUZ4Y3cWhah02pr0weNsb2nyd3T8R6LNdCqvPTN4t0Tlm+P/AItx3+TYURFyOkREQEREBERAREQEREBcs61ZO3q6Sl2sYTUyjcQzRgPi5w9F1IrkmIzdriVa/cwxRDyDnEe8LTjm6pndQgNlk26tWPyqdEdF2RzJFO5TY/wWPjOqyEZ09VZC606I1U3XoKaEyB6T6lWGuVxj00hIptFevcqPHIpDSqVK4AqwqAq1nUxq2PXpZ21jQcluyqgP+STdk1t5jcSfsudwWfe69iDf4HhZVVEAc0tcAQQQQdhB0IPJYPo84xF9I9xJgsYidr6Z5PZG+8sIMZP1GnerQrIYxF2lLON/Zu9WjMPgsf1cVOj232gELNNtsOwgtPgRYrU+gzzHUmM7QXxnxbcfgps3jlDG9x0pF4F6uF2CIiAiIgIiICIiAiIgpcuQYb3jUP3yVMp/Rs0fBdcqHWa48Gn4Fcnw1toGH6RkcfvPctuFlyJAYr8eiojUlsa64wex7Qp0Z0UO3JSqd2isheBXoKpCXRC+wq6FGjcr7XIL7FfAUdjlIaVWkVtKusKsByusWeSVMrlqnSmrFPNSVF7WmFPJwMVR3DfweI3fdWzTFab1mU5kwyqttawSDkY3Nff0BVtfxRL23C60s4iIsWkuQB2rCfvMYb+9bB0ZxcVVFTzg+3G0u+2BZ4/SBWn9MMMHy57t72xPHMBtj+yQpnafp2RpXqsUY/Js+y34BX157tEREBERAREQEREBERBHrv7OT7D/ANkrlWFG9NEeTv8AyOXU8TfaGU8I3n0aVyrBP7nT8TGD+kSfxW3Ey5E9gU9rNFGpm3UuNdkc628K5CbKidIZLhW0hJcVUFakcvGzaJpCQ1V51GbNde51OjafE5SGvUKCTRXmyKliUlrlJvooMTrlTJDoqZRKNKVZnoRIxzHi7XNc1w4hwsR6FSWR3N1cVrfSunPureF1FPVYZKSchNRTOP8AxIXmziOYNrjiXKb00j/rNOeMZafKS3/sr3T2ncyNlbE281G7tB+chOk8R4gsueRatH65cec5mHT08zmxzRyuBaSLi8bhe28A28brLy8Ptrrz/t3ykddjfsj4K8ud9S/SuSsontmkMkkLmjMbFxY5ptmI22LXC66IuN1CIiAiIgIiICIiAiIgwnTWp7PD6tw2iF4Hi4ZR7ytIjpuziiZsysa30FlvPS+mMlHK0C9zHcfV7VhcfJoJWm1z9QtuJlyJ1HRfk/rbfLgrkeUqJhtSWnU6HYeayRhG0ea7Mb05bLtbfTNKsf0dY6OU5rVWI1farHmicRtafMrxtE76vq5T3i2xehqbTpDFEeI96uNo/re4qQ5qpsmxSymA+cfRXY4CTovA0nboOCvhpI1NhvsotNKALOsCCeI3eKlNlzacFHENwAO607t55uKqpIwM1t9vhZUSkEry6JfVQlHqog5rmkAhwLSDsIIsR6LhME88WGVMYAa6gqrxvfHE8iGV5jka3O05SJAx2lr5iu9TjRcfroDU1dbBB3jMysJbdts3Zw9m3k7tYXnLe4ueay5Z1GnF7ZbqArZ56islkc54LI2ue76ebuN8m5/cu2LQupLC+xwaAltnSuklOmpzPIbf7rQt9XI6hERAREQEREBERAREQWK2DPG9l7ZmkX4XXPK+Eg2O0Eg8Lg2Oq6PKbAnkVzqtOh47fMrXivdZciJnIaw+PxKyEUzgBbUcNNPA3WOJu0cs1/XRSKZ+lti6sWFZiGoPBSWv8ViYnnZdS2SFXVSi5UucFSHlegoKw6//AMXjV40qsOQetab7DZSculrFURK/c8FWi3M47glPv5fvKtzuKrh2lLOke15UPKuBUvCRKw86LknSHCnHFJI2tdHEZGvkeCQxrqkMY90pFjkyh7CGke3c779cnfZaRtxpnalggfG6nfG9pImEzNpNsuXtOzYAdbuO5U5vwX4vyb70KqQ6hgAYIzGxsL4w4O7N8QyObceFxycDvWdXLKSqkwbEW0ob2tLVOpy2R73Z4dlOAduci0YuQAdBoupBcTreoiICIiAiIgIiICIiCxWutG88Gu+BXNql93FdFxQ/kpPsO+C51MzVa8H3WXJ6YjG6wQwyvdm0AtlF3FzjlaGg7XXOixXRmlkMLDI+S7jpeRxcG33neb3UnpJI90kETJGtDnF8l/adHH7YYLcC7XTxWSwt1wzu2BFwOFzey6J3kyvWKXBEWvyuc+x2HO796ynyIaHtJP1jlarabM3MNoV+imu0LWM1fyD87L+sKtPw8jZPN+s/2U0FUOVtCiCmN9Zpf0h+5S2U/wCdk/SH7lYYVejeo0jabDB+cf6t/hVx0NhcvefMD4BW4ZFdedFnZ2lDkow43c53hmNh5BV0MOW9thI+AVd7lXaY7fL4BWqsXgVS5VWXhVFkadc76wIf6zh7gwyP7XKxgNml1wQ954Nty0cdQujPC1jpB0TNXK3O8tijOgaSHOc5ju8Db5hykC4vrfcnJN46Tx3WW1/repMkNNWjPmo5mvPZgZsrnNF7ncHBuh4resPqxLDHINBIxjwOGZoNveo1dQGalfE83L4Sxxt84stmtu72qidCnuOH0wfmztiax+dpa4vZ3XEh2upF/NcLtZxERAREQEREBERAREQQsWH5KT7DvgtAqwt/xU2ik+w74Ln05uteD2y5fTTMUmf8vIyxgCINa7Oe0LXNc5wyjQg5Xd08L7bLY6Ynu8gNngsJiFA59fnYxpcyFjnEAuk7O5EpyjcAQAebuGmfoo9Lb26eW5b4flWef1GWp5riyqiZlKtRsIUkardku5kB1VAXoUoqtVxvVAK9aVKqdC9SnLHxlZCM3CpkstNVdPtPj+5ANq8pjY+/4qKiJAK9K9XjlRZYcNVIpYMzm8Bcn8Pf8FGLtVlqC1tOSry2zFbjm6lWSy9RcbsEREBERAREQEREBERBjseNoJPD8QtDlC3jpKbU7/u/tBaOTdb8E+2HL9xaEzh3QTa97DTUixOnJV0kJz+quQwXud288AvWVQvZgvz3LqY7Sw1egJm4ry6naFxoXnkqM68L7Kdo0vAr1rrKyybkvXPU7NJkb9VkKcrDMk9ynQT6ixVb2hNlCtwnvev4K4TcKyx/eUeke0wFePfovDdW3a6Ksi1rwC6yOGOOo8wsZGbGyyeHDUnkq834rcX5MgiIuJ2iIiAiIgIiICIiAiIgxfSJmaCQfVv6EFaNFASuiVdOXbDuWv4lgL3ezYHw/cr8XL4WyqcnH5dxhHU4y5TqN6jsoWjYLKTJgFWPZ7E+IcPgrRwat3xQnwe4fFq65y41z3jyPk/M+qpdFzKodhdZ/lov1p/gVl2H1w2UsX64/wACt8mKvhkvdh4+pTKfpH1UN1JX/wCVi/XO/hVh8OIj/CQ/rnfwKfkxT8eTI5TvJVxrz9I+disa35Z86i1+rKPxAXkstVuoXnxkiH4p8mKPDJlO3dxHoq2VDhw96w4dV2/uTh/1Iz+K9D6wf4NxHDMz96eeJMMmyUuLH2Xtu3iNoVbsRaHgAG28/wCywBxB7QM1JO3jlaHD3OurT8cYD7Mo8Yn/AALfxUzLH9q3C/pvdPUAjaq3M3rS6bpZDH7UunDspQfTKVnMJ6URzm0bXuP+nIPe5oVLr0eNZZsd3Ntv96zUEIaLKzSUttSNfgpa5eXPy6jp4sPHuiIiybCIiAiIgIiICIiAiIg8K8KIqU9LJXi9RWxFCtORFrFVKociKULJVKIg8YpEK9RKiJB2KBV7/wCdyIkW9MXDv+074rO4XsRFN+lfbJBeoixaCIiAiIgIiICIiD//2Q=="/>
          <p:cNvSpPr>
            <a:spLocks noChangeAspect="1" noChangeArrowheads="1"/>
          </p:cNvSpPr>
          <p:nvPr/>
        </p:nvSpPr>
        <p:spPr bwMode="auto">
          <a:xfrm>
            <a:off x="63500" y="-1041400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AutoShape 5" descr="data:image/jpeg;base64,/9j/4AAQSkZJRgABAQAAAQABAAD/2wCEAAkGBhQSERQUEhQUFRQVFRgUFRQUFRQUFBUUGBQVFRQUFRQXHSYeFxkjGRQVHy8gJCcpLCwsFR4xNTAqNSYrLCkBCQoKDgwOGg8PGiwcHyQpLi8pLy4tLCwsKSwsLC8pLCksKSwqLCwsLCksLCwsLCwsLCwpLCwpKSwpLCwpLCwsLP/AABEIAMIBAwMBIgACEQEDEQH/xAAcAAACAwEBAQEAAAAAAAAAAAAABgQFBwMCAQj/xABGEAABAgIDCwkFBgQHAQAAAAABAAIDEQQFIQYHEiIxQVFxkbHBIyQyM2FygbLREzRzgqFSYmOSwvAUQlOiFUNUg6PS4Rf/xAAbAQACAwEBAQAAAAAAAAAAAAAABQEEBgMCB//EADURAAIBAwEEBwYGAwEAAAAAAAABAgMEEXEFITEyEhMiMzRBYRQjUYGxwUJSodHh8GKCkST/2gAMAwEAAhEDEQA/ANxQhCABCFQXSXYw6E5jYjHuLwXDAwZWGVsyF5lJQWZHuFOVSXRissv0JEN9iFmgRdrFOh3xIR9mPZuBiWNExllO0rirmk3hMsuxrpZcfoNqEvG6vRD2u/8AFaUKscNgeRLLZlzyXdNMpk1Cz+6G+Y6DFLIMNrmgWl+EDhTMxIZsipn32aVmhwB4RD+tSt5Vnd0oNps1lCzqu75kWAxhEOG4ukLcIAYWfLbqVO++fTDk9kNTDxcVZpWtSpynKG0KM1lZ/wCGuoWUVdfBpbnHCe0iWQMaLZhLlcX2KbEfKHE9iGzBDGsOEZ5SXNOZTXtKlGHTljB2o3MKs+hHJvU0TX5viXd092WlxvB2D5QFLo129MZBc7+IjOIn0ojjvKo9NF3q2foSaJr82MuppNJHtIkaIT0bHuAkMlk15dSHHK5x1uJXCVzh4wM6WzHOKl0sZ9P5P0rhLy6KBlIGsyX5+qumuhwYxaSDIW+BU+4qs3x2PdFcXlrsEE2yEgZbSVHtW7gcbyy9mp9Z0s/L+TbzTWDK9n5m+q8/4jC/qM/O31WbSXSAMZusb1HtT+Ak69/A0p0ZoBJIkLSZ5AMqXv8A6LQP9Sz8sT/qkC+jW8SG6GGPc2YM8EkTtlmSC3InFjRjc9LpbsEus15G+G+PV/8AqW/ki/8AVe4N8GgvcGsj4ROQBkTi1YErS5oc4Z4+Upktm0vi/wBP2PDrywfoOi0+HFE4b2u0yMyNYyhSFkjYrmuwmktINhBIO0K+q67eKyQigRBp6L9uQ7PFV6uzJx303n6hC6T5tw+oVVV100CNY14a77L8V3hmPgVapbOEoPElgtqSlvQIQheCQQhCABCEIAFm99uGcOjOzYMQeM4Z4rSFnt9oWUbXE3Q/Qqtd9yy9s/xEf75GeYFgMxbmBBIyZRmyhWcN+PQz+KBtmFUhoVjhe6HRHZ55JLBrprHxRqJp9VLPwY4mkSiBkjjAkGRlZKwmVmVNFVHkdu9L0lf1R1XieCfxMSzJbpDziJ2OO9VsbBninCGcylbM5J/u1WV0w5zF75VUukOVGfuu8ksE661/Jwz2w/MFGgls8YkWWSE7fRdrqeph64fmCjgJ1Zb1JZxwKdvuivPeyfVXSPdPBJjzykTvJzqzpHUeCTCOVi9/1XTafh1qNNnL3/yJTvZ+ybLC9rhY32ZW2DY3aV9B5vE1HguHszoOxSCOQiT0HgswaJI41H1XzHerV0RpYAGkOBtdOw5c2zZsqahPI/M7erFU6jxJmjt49KlB54E6i9RH7vAqbe2HIxfifpaoNH93j93gVPvaDkInxT5WryuDKW2vDoZaQyJhsLC3BBxgZ6ezLZP6KbRhjt1jevC60UY7dY3oy3hGOz5CrfcfysMdn6kpDIme+27nEIdg8yoRQIkurf8Akd6LUbHaUZNvG89NNnyJS8JgbgNEiDhDpdHBInoMgdY1qwuXHLjU7cq/+Bif03/kd6K3uYozmxpua4Yp6QI0aU6pdCPZi/1PM8tZYxuXlfSvJVpFRHqjtm9o0uaNpAWvhZPVLJ0iCNMRnnC1gJHtZ9qK9GMLRbmfUIQkxcBCEIAEIQgASxdxVxishSMpOcMk8rbNyZ1T3T9U3vjyuRhPcyU8b0Z+2oXT6VndG+apq+gYJY2eSkME8mVwt+qcg5Kd1PSnojwz5FSvIRiotfmQ12ZJuU0/ysnPquJOyI7963J1uYgltHwSZkF1uxLpdblTLc8eSOs7grnQS4CnORLpFX+0pFIkZSiDN2f+L5CqN07X/QcCp7LKTSu80/RykNNqiMItJnnIgXTt5BmtnmamR9SunY47BxKXLqfd29mD9HBPIK7TipLeKdmPClqVEerzDYCXTM5ZOx3b2JVuGontKRSxOUsHJ3np3rbq/mHlclC9371TPl8z1ecV7Gl6lpP/ANWfQZv8Fdme6XglW7ej4BeJz5IH+5y0IJCvhdN/wW+ZyVTgorKGVNtyPN72rDEoWEJda8ZLbC1MjamiTyjL9kfS1Vt6s8w/3on6U4NKOqi94OckxMumoxhsigy6oGzvP9FHvaUIvoz5GUojtw9FPu1yRPgt80Reb1A5q/tiOVaMV1rQ0um/ZKTLk1REEpONmloO0z3KXVtWPa9jnOBkRPMdFgyKxJXuD0hrG8Ky6UUmxLKTwzN76xnS4Q7G7ynOJUhsk42TyAZbLbSkq+WZ0+EO6tMJU0YKVPf8X9jnSeCjFTP+27YzZ0rFzp9C9m+HbOx+aUpezHFX01UV2ceH3Ym+GmFjTiq6x6/Qms31bKsrw4r0SvBWoQpRY3OtnS4I/EB2TPBaosxuQbOmQuzCOxjlpyz+1X71L0+7GNquy9QQhCUloEIQgAQhCABVF0w5Ed9vEcVbqluudKjk6Hs82dBKFyaUrsLA46Hwz9GJko0fCc4ZQOwS26exLl2gxImph3Dgqt8800/VDPZXfNf4sYiUw3PdW7WdwSrDj2tBlMz8dmRNNzpxHa+Ct5yhVjDFw2Uuk/Ifo5SRlUSlvlTo+gtYTsdnXajxMK3tlYT9dBUQe7BAi3Vjm5/f8wTyw9iSLrRzd+s+dN8CPit0mzRsmureEKNm/j1Plajk/mG5yT73vvVM1N87k41r1fzDc5JdwUSVMpfbgj+9yvPwn+xbXifkaDIaNyQL4XTf8Fvmcn2HEnOWbPm2pCvhdOJ8Fu9yVVH2RlS5ixvVS/gBP+tE/SnAAafqk29VE5jLP7WJ+lOTIk8lvivS4HmXEU7tzixPgt80Rfb1Q5mfiO3lebujixPhN8z10vWnmQ77z/cVVh3zGl34SkOBaNO5dIAxhrG8LnP92LrRxjDWFbnysSy4MzK7+2s4Q+8xaa4C1ZjdiZ1vCH34e9q02aKHdLV/Y80z5g9qp676bO476uHornw+ipa86wfD/W70TGx75fMiv3bKslcyvbiuRK0yFqQw3CsnSx2Q3ncOK0hZ7e8ZOkPOiEfq9voVoSzW1H7/AOSGVuuwCEISw7ghCEACEIQAKmuwhF1EiSzYB8BEaT9Jq5VbdHFDaNFLrGhtuqYmofDeeo5ysCNRnlgAkJSmRIjVIgSMxbnydslR3ZN5OJ3Af7nKfGrIOJMOlMbM2NcBICUpWjxUC6iM18J+C5r+SAJaQRMF08mRU7yUXRwnneNdmU5xuO0mtz8iZVz8EAkAk9onLSJnJYnC5l02v7TPa1KEP2ghQzDawjABIdlLiG556J/RNlyriWumJGyY0GRVyKxEUy5mLNeg/wAbElO1jZys058ylwnANLZSlMZ5EymbZT2gL5WkPn7+yED9Qo1HpGMGmC5kxlBmAbZjJLOogvM8itdcOQia3+cq+q14IDnkkAA5pDQSJzOwqjut6iLriecq9gR2w4cPDwzNgdNvY0G23xHbNdJptIU7OeJVF6kytHgw7DMTHFI1yEYtplKllMvOU5x6Q18EuYTLCGUSMzjcUnXGQMKnUoSBEhOejDKvy8G8fm/YtLxX+o/UGHKZwpkynl+gNvika+AceJ8JvmenRrmE9YwnILQDim0Zcs5z1pKvgdOJ8JvmeUrnyDGnzHe9rSMGhASJJiRBITzkaE8UJjsHGlMmfb4nOUi3s4M6KPiPs0yLTKeayehO8FzhkBlhWAtyNsBtmZWgmUzYc6KeWwqCxdy7EifCb54iL3UQNocMn7UQystxj4rxdz0Inw2+eIi4OETQ4UsuMZZ+m45M+rsVVN9Y36jO68NS0G6hEucTKzM45Tks+mVWEA44HaOPoq9lKIJkQ4ATtNs7SQCAM1uTOptFdN4PYNzircu7yJZ8GZndJjVzDH4jPMxPzqSAyQMzbm2AC0jLMalntd41cgD+o3zNT7QmkW2CzCBIB05DMWaZTNoUQeKcfmRS4FjRuiLJZ5EzlNU1dunE/wBtvniK2gUqeDNpGFkyHboVLWxx/kbvceKb7PXvVoc7jkZXuK5Er28rkStNEoxQ43t2Y8Y6GsG0u9E+JJvaw8WO7tY3YHH9SdllNovNzL5fRDGisQQIQhUDqCEIQAIQhAAqS7Rs6BSfhk7JHgrtVd1DJ0Kkj8CJ9GErxU5XodKTxOL9UYcpLepjD7vAqMpVHthxe7wKyxvEOVTmdHgn8JnkCYajyu8OKWrnjOiwPhM8oCZKkOM7VxWjg95hKqxJ6iTd9FcykgtJacAWtJBy9iXWV3HGSK/xM96Yr4zeXb3OKT1YgIbyUo1dzxuJ1dRS+iOcbSWuJOkkkkrpQ7oYzWtAcCA0AAtabJalwrH3M913FQ6OcVuobk1soRnlSWeAvoTlHLT8xhhV6+JiODJG2bQQbLdMkrVTX/8ACUykOwMPCxZYWDLGJnORVxV3THjuSjTveY3e4lWL+Kp23Y3bxnZSdS4XS37hyF2dGdLDo72kWza5py5fsqquqrZlI9pEh4Qb7NrZOABmJzyE6VQLueoiavRZl1G9zNEqaTyhuvbU6G2gYLorIbzEiSwiAQCRIifjsTLD9qSMCkQ3CQBxmE5bTYDMyWV1B1DdbvMVYyXN3Ti3HAyhsuNWCn0sZSGi784kT4bPM9T73cLmEJwEzJ0vzGW9J1K90i6xwTVcTZQYPd4lc41kpOeDjtSPUUacOOC+/jI7cHDhNdbjFuEZCy0C0myatKC4nBJEiRaNGKbFWNinSdpU2rIpL7TOw7l3d1GSxgzzqprBm9IZh12B+Jx/8WgUuKIYa32ZiAkz0NsnMzByrL62pbmVlFewyc1xINlhmdKsod21KH+YDrZD4BNbW1lVoxlHHn9SYzUdzHqi1sxz8H2bmuwgM2eYwtWL9QoNcWRT2NYP7R6pch3f0kZRCOth4OVjBrN0dvtHgAuMpNnKwBoyk6E1srapTqZl8DxWmpRwj48rkSvbyuRKeorxRod7dvN4h0xdzGeqbksXvIcqJP7UR52Sb+lM6x1683E9RhT5UCEIVQ9ghCEACEIQAKDXjJ0aONMGINrHKcuFNZOG8aWOG1pUPgTF4aZgAUyh9GJ3SobMg1BTKB/P3SsmfQIjVcw6dDgfDA2THBMtSnGOrile5J3M4OojY9yZ6mOOdXELRU/Iw1dYnLV/UT75A5Znc4pMTtfJHKQ+6d6SSrMPPUzt93nyJlMHND3XbioFEOI3ujcFYUn3U6nbiq6hHk2d1u4JxYcXoLaXnqWVX9MeO5KVYe9RtfEpsoHTHjuSpWPvUbXxKsbS8K9Rps/xCPC7/wCRE1ei4Lueoialk0ag+VAOQbrd5irJVtQdQ3W7zFWSo1ed6mlte5hojpTPdImscE2XHDmUDuBKVPPM4neHBOFyY5lA+G3cp/AJdvcsC3U+qeme6VAU+qek7uneEQ4mUMgrV06bHP3uJXkFeaWZ0qOfv8Svq2+zVi3ienxPQKa6o6hnjvKUwm6rhKCzV6ptS4nOXA6PK5Er3EK5OKueRKRq9wzJUGF24Z2xHK+VTcpDlQ6P8Np228VbLD13mrJ+r+pfjwQIQhcT0CEIQAIQhAAvjgvqEAfn2K2TiNBI2GSk1dld3SvFYslGijREeNj3L1V3S8Csm90j6BT3xQyXHHmkPsLx/wAj001Qcfw4hKdxZ5qOyJEH95PFNVVHlPAp/Re6Ji7pYqz1f1Fi+UMeHqKRiny+ULYfikNWoeZm75e8WhNi+7H5txVbV55NndbuCsj7ufHcqurTyTO6Nyb2L7T0FlLi9S0oHTH7zFKlZe9RtfFNVBOOP3mStWfvcX951a2j4V6jSw8QjmuzuoiavRcl1f1ETV6LJR4mnYVB1DdbvMVZKtqHqG63eYqyVGpzvU01t3MNEfayPM394cE63LiVEgfCZ5QkitjzN3eTzc6OawPhM8oU/gEW3uECyU6rP5+7xUBTaCZNiH7qIPeZcxtzpx4x++V1CjwjykU/fPBdwt1YbreOh6fE9BN9EHJM7o3JPanGFYxvdG5NaBzkeYhXF5XR5XJwnZpsVmTwe0jbamh4NHgt0QmDYwKYvECHgtaNAA2CS9rCSeW2XgQhCgAQhCABCEIAEIQUAYPXLJUiONEaIP8AkcudAOP4FSbpWyplI+NE+ryeKi0Hpjx3LKVF23qb2g804v0X0GK4o83eNEaIPKeKa6sPKDUUpXFnk4w0R3fVrE11aeUHjuTug+zHRGRvV76erF++UOr1lIRT/fJGLD7x3LPyrsfMzV9zrQnD3c6zuVVVh5JndCtGdQdZVTVZ5JmriU1seZ6Cynxlr+5a0LphK9ae9xf3nTPQ+mEsVr73E/ecK3tDwr1GVj4hHNdX9RE1ei5LpF6l+r0WSXE1DPVQ9Q3W7zFWSrah6hut3mKsVSq871NLbdzDRHmuTzN3e4J9qQSo8H4bPKFn9eHmh73ArQqqEoEL4bfKEPkQh27xgTApUEyhRj9w7ioi7udKjxz9w+Uop8TMmPUU2xO+VICjUI9LvHepIW9s91CGhL4npgtCccw1JPgCbgO0b03vTS38zyzk8r3QYeFFht0xGDa4BcXlT7nGYVMo4/FYdjg7gpryxFv0OsUbUhAQsUWgQhCABCEIAEIQgAXwr6goAxO60Sp1Iz8qTtAPFV1GdygMpWmzR2LVazvd0aM5z+UY5xmSx0wTpIeCqR96ohwLKQJaHQ7dodakVWzq9JtLKbyai22jbqMVJtNJL+4KG450hSRojT2sb6JpqmLhOY6RExkOUWGwrjVdwkajGKcNsT2jg6TQWlshKWNlUujwy2I0OBaZ5wRm7VepQlBRUhLdzjUqylF5TZSXx+gzvcFnhWkXwaK98IFjXOwSXOwQTgtAmXGWQAZ1nTY5DS0ZHSn4K5HizPXqXSWfgSYR5E6/RVNVHkm+PmKtYJ5J2v0VTVJ5Ns8kzOWjDM0zs3iT0FUF2nqvuWtEOOEtVt73E1cQmeDL2mLMtnZPLLtSxW/vb9XEK3fPNo2MrJYuEc17i9S/V6LmCvcXqX6vRZRcTTs6VF1DdbvMVYKvqLqG/N5irBUavO9TS23cw0Rxr480+bgVo9XjkofcbuWb1/7q3veq0mi9BvdG5TLkRn9uc0dDuvVMdKiRz90+UrwvNbOlQY57DwRT5jOMyag9E947ypKjUDoDWd5Uhb+2WKMdES+J3oVsRveG9NkQpVq0cqzvBM8QpnQ5Wzz5nF5TJcBVLotKbEFjIJwnHSSCGtHbn1BLTIZc4NaJucQABlJJkAPFbRc5UoosBsMdLpPP2nkDCOrMOwBL9oXHVw6K4s7wjktEIQs0dwQhCABCEIAEIQgAQhCABCEIAF5cwHKAda9IQB4iQGuaWuALXAgtIsIIkQRoklCs71tEiTMPDgu+47Cb+R87OwEJyQg8ShGfMsmbQr07wcEx2lhNrsAh8uxs5T8VBre9E+HbQ3B7JdCI6USf80nSwTMzNspTktXQulOrKm8xOHslLfhGCPqKkQYgbFgxGmf2CQdThMHwKVq9q2K2O6I6HEbDOIHuY4NLpA4IcRImQJ8F+o5KDXVRQaXD9lSGB7Jh0iSCHCYDg5pBBtOTSrFa7lVpOngmjbRp1FPJ+ZW00+xMLBbIvw8KWMDKUgVyjHkX6vRa7W946GZmix3MP2IoD26g5snDxml43macWvZOALLHmI7BdqAYXDxASbq5JjVVIsR6i6hvzeYq2pVEMMiZBwhhCRnYu1Z3JRavd7GJjBspRQ1zYbsIYRwS7LIkjwUNL6u6ctTTWzzSg092PsR6/wDd2d71WlwOi3UNyzSvRyUIaXjetLh9EalE+Vf34CLbe+pHQ6TXC6F0qvjfvO1e4QMrculRrrHyq6J2niPRTT5jPyWGZlQeg1d1xoXVt1KS6C4NDiDI5DKw6l9ApNKnFeiIwSqoHLN8dxTFFKX6kHKjUdyZIFEdFiNhsE3POC0dp09mfwTGk1Gm2wXEaL21R4cV1IeMWHis7YhFp+UHa7sWlqHVNWto8FkJmRjZT0nKXHtJmfFTFk7ms61Ry/4W0sIEIQq5IIQhAAhCEACEIQAIQhAAhCEACEIQAIQhAAhCEACEIQAIQhAHl8MEEEAg5QbQdYS9WNwFCjTJgNYftQpwzsbYfEJjQvMoqXFZPcKkoPMXgT6JeuobCC4PiyBwfaFpDSQRhBoaAXCdhM5ZVwiXExmjFcx0slpBIzZRKad0LlO3pyWMBVnKq8zeTN6RUkdnShP1gYQ2tmq+vani0miiBBaXPe6VtgFpm5x/lAllWsL5JcY2ii8plfq1k/LTqK6ETDeJOYSxw0OaS1w2grq6luLAwmbWmYFnbny5ztW/1te/oVIe58SCMN9rnsc9hJI6RwTInWEr068nCM/Y0iIzsiNbEG1uCVo4XVJpKS4EOElwM2qEcoe7xC1e9zUfSpLxpZD3Pd+n8yp6pvRR4cQl8aFgWCbQ/ClO3FIkD4rT6LRmw2NYwSa0BoGgBdLu9g6Kp03nPHQiEGnlnVCEJKdwQhCABCEIAEIQgAQhCABCEIAEIQgAQhCABCEIAEIQgAQhCABCEIAEIQgAQhCABCEIAEIQgAQhCABCEIAEIQgAQhCABCEIA//Z"/>
          <p:cNvSpPr>
            <a:spLocks noChangeAspect="1" noChangeArrowheads="1"/>
          </p:cNvSpPr>
          <p:nvPr/>
        </p:nvSpPr>
        <p:spPr bwMode="auto">
          <a:xfrm>
            <a:off x="63500" y="-896938"/>
            <a:ext cx="2466975" cy="1847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4" descr="data:image/jpeg;base64,/9j/4AAQSkZJRgABAQAAAQABAAD/2wCEAAkGBhAGEBMREBQWEhUUFBAYGBcXEBAVFxYUFhcXFhQUFxQXGyYeGBklGRUWHy8gIycpLCwtFx4xNTAqNSgvLCkBCQoKDgwOFA8PFCkYFBgpKSkpKSkpKSkpKSkpKSkpKSkpKSkpKSkpKSkpKSkpKSkpKSkpKSkpKSkpKSkpKSkpKf/AABEIAOEA4QMBIgACEQEDEQH/xAAcAAEAAgIDAQAAAAAAAAAAAAAABwgFBgEDBAL/xAA8EAACAQIDBQQHBgUFAQAAAAAAAQIDEQQGIQUSMUFRByJhgRMjMkJScZEUYrHB0fAVFoKh4TNDU3Lxov/EABcBAQEBAQAAAAAAAAAAAAAAAAABAgP/xAAYEQEBAQEBAAAAAAAAAAAAAAAAARExIf/aAAwDAQACEQMRAD8AnEAAAAAAAAAAAAAAAAAAAAAAAAAAAAAAAAAAAAAAAAAAAAAB49p7Tp7Lg51H8lzb8DTNudp1PYrpymm4zku7GDfd5t1HZKXOxNg38Hm2fj6e06catKSnCaTTXT9T0lHXWTkmk7Np2dk7Pk7GFy1mL+Kb1KraNem5RnHhfddt6K6aeXyM8Q9nWU9j7UnuycHUjCtTknZp+xUS/qjf+ozfFiYQaNlrPzxSUcStUn30ui13orn8jdaNaNeKlF3TV01zTLLKjsABQAAAAAAAAAAAAAAAAAAAAAAAAPmb3U34M+gwIwx2aMPtbF+irSneMW92KVk+O7Z+3KK1a/Qxe1qNPbMZUqkb05puFSNlrF2U4x4xd+T6s9vatkx0n/EMMrONnVUeKa4Vl48n5eJjNj7Xe0cPCTtdbyaWicrtuSXj0OeZXSV5ckZkxPZ7W+z4tOWFqS7s1rGL+JdHZax8Ha5OFGsq8VKLTTSaad00+DTIgxeBe24Sw+kfSqEI9IyunGd38Ljdv5nZkHN9XK9Z7Ox/dUZOMW+EJctf+OSs/C/QsrNiXjQu1rLc9r4WNeir1cNvSVuLg/aj4rTgb5F3OJpNamusoA2DtKVSMK3dacnpHklwTv71uJLWSNprE0XSb1pvT/o+H0f4ojrOWWv5QxTnHTCYqWmmlKu23utrgnxR1YXN0csTjUlK01pucXK2jTXKLXPlo+Rz5W7xOINUyl2h4TNXchL0dW8vVyd20tbxlwehtZ0l1gABQAAAAAAAAAAAAAAAAAAAAAAAB8VqSrJxaTTTTT4NPRpog7OGxavZ1i/S0VvYaq77rV0vig+jV9GToY7buw6WYKE6FZXjNecXykvFMlmrKiSnjYYmCrQd6U1Z6u8HzT6cvoj0bf2b/OFFPji6EdJLSVWC1X9XR/NPiajiKVfs7xk6FZb1KXtLlOD4Tj4r9UbNhcT9ncJ0p70Za0p8mucJdOlvBHO+Ns32XZ+eJtgcW7VIq1Obut+PKOvPp9CULkHZt2ItoRWPw3clGS9Klxp1Lr1mnuydrrrZ8zeOzbPqzJD7PXajiaS7yb9tL3l1djcrNjK9pGE+27Kxce7dUpSW9G6Tjrf56PUqzUxXp1vScpTbd5Sk3foXGr0Y4mLhNKUZJppq6aejTRVvtHye8lY2VJL1NXv0n4X9m/VPT6FZebLdevgatPE0pLepTjJceXK3iros9lzbtPMOHhXp+8u8ucZr2ov5FTtlY54KafLg14En5Czb/LWISk70K27vdIvhGa/PzM7lVOwPmnJTSa1T/DqfRtAAAAAAAAAAAAAAAAAAAAAAAAAAAar2gZLhnDDOKsq0LunLx5wb+F/24kFbH2rPLdWeGxKkqW81OLT3qU1pvx/PrYs+yMO13IH8VpvGYePrYL1kUvbgveS+Jf3RmzVjGbNx7wE+VSMo2a4xrUpaeejNazTsSrsCvTxWCk179CaftRWsqE/vRvbXin4sw2WMw/Y7Yeu7U2+5P/im+T+439CQMHWhiYTw+I/05vVrV0qnuV4eHW3FMxxtuvZ/nmlnXD767taFlVpvjGXxJfC2vI8naxk9ZtwE1BXrUb1KfVtLvQ80vqkRHjoYrs/x32ijpUptekin3K1N8JLqmtf8k85VzPQzbhYYig9Je1HnCXOMvFG4xYqJGTXHitH5Gf2RjfTQlSfJNx/QznbJlP8AlbaDq042o4q81ppGf+5D6u6+ZpVCo8PJNftCie+xjPj2zS+x15etpp+jb96mvd+a/D5EplR8v7RlsnEempvdnBqUWut7/T9WWfyrmKnmjDU8RTt3l3o/DNcY/vqVGZOLnIKAAAAAAAAAAAAAAAAAAAAAAAABxKO8cgCBe13s+/gtR4vDx9TUffiv9ub4/KL5GvZXzLbdoVpWa0pVHwa/4pvp0b62LJ4/A09pU5UqsVKE4uMk+DTK0domSJ5QxDjq6U7unP7vwv7y/wAmbFlb3WwCzJQ9EtK9JS9FfRuPGWHb/vB9dDTMuZjrdneK9PSTeHqNRr0tVbX2kuTX6o5yhmh1nGlUfrY2UHf/AFEuEW/jXJ80jM51lRqSp1npOupqrBxspSil6y3JyXtLrrzM8b6krN+xKPaZst+hkpb8VUoT00qLgn0vrFrx8Cr8qU8PKVOacZwck0+KcXZxfyaJR7O86vIOIWGrtvBV5d2T19DN8/8Ar1+vU7u3bJiwdSO08OluVXFVbcN9+zU00tJcfHXmbYRbSqbvDo15P/JIvZNnN5ZxPo6rtQrWUnfSL92pfp18PkR7gsLPHTUaUXKT4JLXz5JdW9DNJ4fYelXdxFRe5CTVKD6Tmvba6LQC1tCvHExUoNSi0mmndNPg0zsIn7G8/Pae9g67SkrypWSit1caaXhxXmSwioAAAAAAAAAAAAAAAAAAAAAAAAAAAYfNGWqOasNOhWXHWMucJcpIzAAqRmbLtbK+JlRqrdlB3TV1vK94yi/pZmLxGPq4ye/VnKpJ270pOT8NWWd7Rciwzlh2lZV4JunLhfrCT6P+xWXaWAns+pKnUi4yi2mmrNNcSKzWCxENrU3Sqa3Xn4NeKNxydmR7Sw9XYOPnuqpBww1Ztac4Um5eK0b8V0IvwuIdCSa0Nlp7Nnm30dOhFyqtq1r9371+UfHkZ4vWCrYjEbIdXBz9Xu1JKa3bSco6NSlxa0va9tTw3JY7UOzavh8PQxs5qrXhThDEyjG2+17FVrra0W+dkyKakNxmke3Y+057Kqwq024yhJST6NO5anKOZKeacLTrw4tWnH4Zr2l+a8GVITsSL2RZ1/l3FeiqStRrNKV3pGXuz/J+DIixoOFK5yaAAAAAAAAAAAAAAAAAAAAAAAAAAAOJGXa52drblN4vDx9dBd+K/wByC525ySXmiTThq4FUcr5HxOacQqVKLS9+dnuwXjLl+JYvJ2RsNk6nu0lvTa71RrV+C6R8DO4TBU8Ct2nCMFdu0YpK71bsuZ3kwefG4OGPpzpVFvQnFxknzT4lW8/ZUnlXFzovWPtQlb2oPg/ny8mWsRpPalkxZpwkpQV61FOUOrXvQ/P5gVh4HbQq+jYxNJ0ZNPRp6nWRVk+yLOSzFhVQqO9agkteMqfuy8uH0JAKmZNzLUyxiqdeHuvvLlKD0lF+RafZW0qe16MK1J3jOKa/NPxT0LEewAFAAAAAAAAAAAAAAAAAAAAAAAAAAAAAAOGjkAV97Z8k/wAGxH2mlH1VdttJaRqe8vk+K8yLrbuhb/MmwqeY8NUw9ThNaP4ZL2ZL5Mqtt/YdTYeIqUKqtKEmn+TXgRWKhLcZMnYlnP7PN4GrLuzd6Tb4T5x/qt9fmQ5KNj1bPxcsLOMou0otNPndO/8AnyILjI5NayHmtZswcKt/WRtGouk1z+TWv1NlNIAWsAAAAAAAAAAAAAAAAAAAAAAAAAAAAAAARh2y5LW1KSxlJd+krVLe9T5Sf/X8CTz4q0lWTjJXTTTT4NPRpkFO8fSVKaS6JP562PN/pSNz7UsnSylinuL1NRuVN+F9YP5PTzNVxVC8VNcGv/URW89mGbf5ZxcXJ+pq2jU6LpLyb+jZYyM1PValOtn1917r/fQsT2TZr/jOG+z1HerQSWr1lT91+XD6DRvwANIAAAAAAAAAAAAAAAAAAAAAAAAAAAAAAAA13O+VaebsJOjJLfs5U5fDO2nk+BXR7KlhHPD1Fuyi2rPlJafvzLWNXIv7V8ocMdSj0VVL/wCZ/gn5EqxAeIovDStws/2ja8mZlnsSvTxENXB2kvig9JL6fgjwbdwG8t9ef5MwmDxDws/Dn8uhlVxNn42G0aUKtN70ZxjKL8GegifsazZvJ4Ko+s6T/vOH5rzJXWpqVlyACgAAAAAAAAAAAAAAAAAAAAAAAAAAAAAHVisPHFQlCaUoyTTT4NNWaZ2nAEA5vyy8v150Jawld05fFB/muDI22lhHhZ25PVFps6ZaWZsO4KyqQvKm/vW1i/B8PoV723s51lKLVpRb0fFSXFP8DF611jMu7Zns6pCcHuzpyUovxTLS5b27DMWGp4iHvrVX9mS9qP1KhXdJ9LEtdjOcfsFf7LUl6uvbdu9I1eXy3uH0LETucXCFjSOQAAAAAAAAAAAAAAAAAAAAAAAAAAAAAAAcEV9q+UvRv7bSWjsqqS4PgqnnwfjYlU6cVhY4uEoTSlGSaafBp6NAVH25gdx+kXCXH59f30PHgMU8LNNOzTTTvwa1TX0JDzjlV7Br1MPK7pyu6cusHw81wfyI3xWHeFm4vjF/tmVWo7Ps1LNeDhUb9ZC0Ki++l7XyktfqbOVo7Kc5PLOLjvv1VW0KnRa92fk/7Nlloy3ixHIAKAAAAAAAAAAAAAAAAAAAAAAAAAAAAAAAANczxldZlwzil62F5U3484t9GtPnYr3tbL9XaM1GlTlOqm04KLctON1yS5tlpmYyWXqEqk6m77eslooyfVpcfMzVlQz2e9lbq1FUxMVPd93evTi+N5Ne210Wlyc8Fh1hKcYJtqKSu3dnZSpRoJRilFLgkkkvJH2WTAABUAAAAAAAAAAAAAAAAAAAAAAAAAAAAAAAAcMABHIACgAAAAD/2Q=="/>
          <p:cNvSpPr>
            <a:spLocks noChangeAspect="1" noChangeArrowheads="1"/>
          </p:cNvSpPr>
          <p:nvPr/>
        </p:nvSpPr>
        <p:spPr bwMode="auto">
          <a:xfrm>
            <a:off x="215900" y="-889000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553882" y="3124200"/>
            <a:ext cx="7999285" cy="2308324"/>
          </a:xfrm>
          <a:prstGeom prst="rect">
            <a:avLst/>
          </a:prstGeom>
          <a:solidFill>
            <a:schemeClr val="bg1">
              <a:lumMod val="75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r-FR" sz="4800" dirty="0" smtClean="0">
                <a:latin typeface="Britannic Bold" pitchFamily="34" charset="0"/>
              </a:rPr>
              <a:t>	Travailler  	Acheter</a:t>
            </a:r>
            <a:endParaRPr lang="fr-FR" sz="4800" dirty="0">
              <a:latin typeface="Britannic Bold" pitchFamily="34" charset="0"/>
            </a:endParaRPr>
          </a:p>
          <a:p>
            <a:pPr algn="just"/>
            <a:r>
              <a:rPr lang="fr-FR" sz="4800" dirty="0" smtClean="0">
                <a:latin typeface="Britannic Bold" pitchFamily="34" charset="0"/>
              </a:rPr>
              <a:t>	Regarder		Chercher</a:t>
            </a:r>
          </a:p>
          <a:p>
            <a:pPr algn="just"/>
            <a:r>
              <a:rPr lang="fr-FR" sz="4800" smtClean="0">
                <a:latin typeface="Britannic Bold" pitchFamily="34" charset="0"/>
              </a:rPr>
              <a:t>	</a:t>
            </a:r>
            <a:r>
              <a:rPr lang="fr-FR" sz="4800" smtClean="0">
                <a:latin typeface="Britannic Bold" pitchFamily="34" charset="0"/>
              </a:rPr>
              <a:t>Coûter</a:t>
            </a:r>
            <a:r>
              <a:rPr lang="fr-FR" sz="4800" dirty="0" smtClean="0">
                <a:latin typeface="Britannic Bold" pitchFamily="34" charset="0"/>
              </a:rPr>
              <a:t>	</a:t>
            </a:r>
            <a:r>
              <a:rPr lang="fr-FR" sz="4800" dirty="0" smtClean="0">
                <a:latin typeface="Britannic Bold" pitchFamily="34" charset="0"/>
              </a:rPr>
              <a:t>		Payer</a:t>
            </a:r>
          </a:p>
        </p:txBody>
      </p:sp>
    </p:spTree>
    <p:extLst>
      <p:ext uri="{BB962C8B-B14F-4D97-AF65-F5344CB8AC3E}">
        <p14:creationId xmlns:p14="http://schemas.microsoft.com/office/powerpoint/2010/main" val="4021938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6" descr="data:image/jpg;base64,/9j/4AAQSkZJRgABAQAAAQABAAD/2wBDAAkGBwgHBgkIBwgKCgkLDRYPDQwMDRsUFRAWIB0iIiAdHx8kKDQsJCYxJx8fLT0tMTU3Ojo6Iys/RD84QzQ5Ojf/2wBDAQoKCg0MDRoPDxo3JR8lNzc3Nzc3Nzc3Nzc3Nzc3Nzc3Nzc3Nzc3Nzc3Nzc3Nzc3Nzc3Nzc3Nzc3Nzc3Nzc3Nzf/wAARCACEAMUDASIAAhEBAxEB/8QAGwAAAgIDAQAAAAAAAAAAAAAAAgMABAEFBgf/xAA4EAACAQMDAgUDAgQFBAMAAAABAgMABBEFEiEGMRMiQVFhBxQygZFScaHRFSMlwfAWQpKxorLx/8QAGQEAAwEBAQAAAAAAAAAAAAAAAQIDAAQF/8QAKBEAAgIBAwMDBAMAAAAAAAAAAAECEQMSITEEE0EyUWEFFHGBIzPh/9oADAMBAAIRAxEAPwDxPGKyO1NeMgkAUBU1e0MwcVAKPbWQKwDAHFZrOKyBWAYFZzzWdtFtrGMA0QrG2s7a2xgl5pgWgXIpik+1KwhBas2cXiXEKActIqj+ZIFJRh6it70ssx1eGWzC/cRZeIvjAfsvBBzyR6fy5qWSSjFtlMcdctI3XtKeHqDUomYJHDcMrSOMD9vf4Fa+QrGpjtRhT+TkeZv7Vu+sLq+v71LvVfDF6wZJTExKblPOFIG0fzyT7nFc7IzD1NDFNSgnE2SDjKpFaWP3qs6VYkdjVdyaskyQlhSmFNY80s09AFkc0thTDQE01GBrGKyalagGKlZqUKCbAPk+bvS5ACeMU2eM7sr2NKxUVXJWV8AYrOKPFTFPYgOKzRYqYrAIKyKmKmKJjOKICsAVnvWowQFMUZNABmmDI4FajDkVV5J/Sur+m8Im6z0sbVYB3JDemI25/fFciua7X6URiTrS03cBIpX/APjj/euXqv6ZfgpDZ2bP6mWgTqKDtg2ceD6kc1x80IVSeDXd/VW2/wBV0zwcnfaAcHPY1zk3T2oLZeO1tIIv4tprm6FpdPD8D5LbOVnUe1U3WtjdQsjEGqLgivRT2ItFZ1FLZacwpbCnTFFFaBlppFARTIAkqaxg+1NIoaYwvFSiPepQoJsweOawwB5xQK+KMPkVyF20yLGO7dqLwgexqDJHejVOKNgpCjEfTmsFCPSnbGB7GoS3Y0ykK4iMVkCm7c1AlOmLQAFEFAotuKztNGwUYolFQKfajCn2pbDQSCu++kEHi9VO2DhLOXJAz3KiuDQc816F9HR/rd8/lBSzOCfTLrXH1sq6ef4KwW5v/qD4Vrf6HLIjEGFh5vgr/et/f9WaO/TJhXG8x7QnHBrkfqnIRZ6E424RJEAUk44THPqOK4Fr9jHtJNcv05aulg0Pk2e4OqyK87Mg4rUSVamk3Emqsh+K9SOxCXIhqWRTWPNASfaqCCitAy+9NLH2oGbPpR3MKIoSKYTQk/FG2YUVqUZNStbMPowPml0a9q52ytDFPzTUbBrEBAU5p5WMjg4NLZRIm/isHB9KDtxmnxqh9c1roPIAQepo1QEU0AD0FEFFDWMsYsRCiEY9qYuM0VLrY3bQsRgdhRhR6iioqXuMZY0Cqr/AK9C+khEMutXBCKI4IgPJknJcn/61wA716V9NP8rpzVpw+1nmCcJuzhOx+Mt2ri6/K1gkMoJGfqYwuOm9JlcciUDaBgDKHsfUcV5i0WfxP6HivVOtZfu+ho5MyBoZl8hXg+YrwfjJ4ryxjSfS5tdOl7AyY02xDwv7VXkAHvVwke5FA+3HvXqqZzyx0UGXmlsKsuFz7UohfSqaiLiV2FCVpzYoDim1AoQRQ4pxxQECjqBQoipR8VK2s1DymDUAoyM1kCoWdDQIFMUVkVMHNAyQwKrDHY+9GgUd6UM1kE1h0WlKngUecVURiD8VYRw1Tew6Ywe/rRYPpQg0WaRsokZANEMisKaMGksZIwM13vSWpahB09JpdraRqXVrjxZpVUSBmAA9T2B9PVT2rhRnI2g5zxjvmui6r0PUfCjgWRgERUmZr0ASYGW4J/iP9PiubPKDahPhlIxvg22salrI0CTSbi2hmDoZXZLgMyqPNgpgeYeuCexrg2HvW56f0fUvtb6CJQ8kcWYil6Cw9wMNjsMdvX5OdTcMzyu8gAcsSwAxgk80encItwh4BNOrfkQRS3phYUtmrtiznkV3FK2bqtHBocAVTURcSo0ZFAUPsauE0smipGeMpspHpQkVbYA0pk54pkxHBor4qUwoc1KNi6WPyKIEUnNZDVKzoHrijAFIUmjDULCqHbRioVFCpOKyTQsNIm2sjjtQbqm6tYKGq5FGJM0gH5ohQaCmWFemK9V1po/En25qbSKRZ0XRen/4p1JZQOAY0fxnycABeefjOB+tdf8AU9gkcqso3hVXeD+W5u39Kp9GwW/Tt9cT3VwgkkiVEe5gIQjhyF575285x5f253qrWJNbvrlRMpj8Vp1JHG1cooGPTGT715c4PN1EZriJZKUW79jd/SJkk1e9gkAYOkZ79xlgR/Uf8Fc51ZYnTOoL+1ZNiiZiik58pOQf2oulruXSNdjljuYYwJBFIZVypBBPIyPUcYP9q3f1BitNVv5dVsZ5XJszNMUiLRFkIG3dny8c9v8A3VYx7fVufiSA1Jo4Z8UljTGBA5pL9q9NM5pIm6sFvmlk0BNOkLYZahLUBNCTTUK2GWoCc0JNYzRAZqUOalYFAFmAyQMD5pqA45rWbj70Qkcjhzx80ukXuo2qgk7VBLAEkAc4AyT+wJqK27t71qyfJu3Hd2INArMPxJB+DW0B7vwdNp1lPqFzHaWqgzSname2cZq51Npw0vVprdIpIojh4klYFwh98cZyDXJJNNFIsqTOsg7MGOR+tNutRvLsp9xcySFECKWPIUZIGf1NTeKetNPYdZ46aa3NgTUzWqjmkVuXb59aZLdsSNrtn14FPpYO7GrNkDTFNag3crEZc5HA9KNrybao3EEDnAHP9KGlh7kTcIa2OlWF1qd3HaWUZknkOFA9Pcn4A5NaaAPJp73CTDxIfM6uQMqSACPc5PavZPo/ows9GbqHUWVZLlGEJI4SEc7j7EkfsF+a5OoyduDkWU6OW6s6YTT2t7U20PiSjCOrktgDJJ/X/etfb9LTBVlfTSqYBLGUxkD3OcV6H1UkOk279R6lmWRspbW5b8R2Vcjse5J9Oa8l1LqLUdbnxcFpmLErCkWVHH/aoyRgevfA71w9L9xkjTfHk6pZ4JJtFq46f3BjHaBSF4ZJ94H/AI5xz71sum+mJ9TsrlbKFRORhWMp/JcgjHzyP1odK6X1G/EdzbSx6bcqhPhXZeGRlXGWGV/HDKPmu76HWOx1qJBdrIJuPyGRJjnj1BH/AK+afqJ5IRpPfb3NHLGSbS8Hk9zC8UnhujK442kYI/SqkgILKQQVGSDx64/3rv8A6rRWuh9QNLbF2lugZnZJ/PGO2B6r6kH5I9K4PqH7mG9L3i7pWUCQs24sQeSc9813YpqSXyckratIrH3pbGq0l5yUXcsedyr3wf17fp8Vm5vllQlPIzEbhsB557H0GMfz5rpSZHWhpasE0mO9K72yg8QFGQKeBgc/v+2O1ZtroBJ0McDBo8AzZJTnunP5fzzTULrQzNSqJmYHAY1GuHIxuxRoXWi4TipWuJyalagdwsz2iRBP89XZk3MFH4nJGP2AP61uOmNMgv5ftHjgmu71WhtRLKUEMhzhzg/GOeOataTYi8vE0yUR2kV86o00kHiPEuc7lHccgDjuKKbSmsryWG2MjW8c+3cVwZCpIVtvcd27k4zioyyr3L/bNOhMmhTTadNFb2sXiWDsby4jZm24yvm48oyvHOOCaxpPSv8AiO6STUtOtYUU5mmn2qzYyFB/ixzj4rpdR0iztdKs/sXunmvZJEuIY5FKqqkAA7Rz+RO48d6XPpyWejtBFbaj90rROw8PMaAx+bAXliDkZHb1we8u+3waeHTychqOkG3WNvEgGYwQFkyZB/EOfX9qmhJYrrMBvrcXFusnngll2BvgsORzW8XS4by9YXzTeOqAKoHl4zkE9x6YA+a1qWJ0qWOXVdNllhvYd0Ds207SceIvoTwcA1WGS9myOlreizZaNai31BZoIZ5ZEC2zi4wLds5zgHngEYNJ13pKTRZIDNf2dxBM8a+PbzBlTcCSG74Ix/zNWVmtLXRruwEMM0V8ofEchLW8ik7ctjzcH8fmqgs4JvHu7UxwGAwqttNljNuOCV4wQMAnPvRUvkLp+B2sdPxrEmrWiW8GmXMzxwxRXPiuAmAzc884zz71W1OwtLq636TY3kUTKuY2BcK2ADhvk5PPvRwW97cW9zLFZPJDbENMfDHk3HAOPkjFdhqVnar9NdPZAv3hkjlZCFXluDn14FTnlcWvkdQVHPQ9PvLpa2f+FzDVJJyUmaTAKBfwAJwSe/vXpHSWmX0fTun6RqNlNYwrIZJ5LyQJ4iktuVVIyo4/5mtHomu6lcG3i03S4FCMjFLeLarEL4Z3N8jOaPrGDqFNbEeoRbnnz4SWasVfIyQvqeM59ODUcqjkVS3KwbT2Z2HVeljX5bazgLz20bgukEGCq7WAwxB9Sf69+MaSy6I1Yw4eaOxtYk2SOI/DDAbuWP5N+TD9ao9FdWXejTP5rQQPCH8GS4UbgeQRz+Xx3+K7XRr+76h0zUZZrxY55SywIrZEYAGMe35d+9SSUVs/1/o006po4HV+lo4nia033sxLxubiAeFICDtZR+WefXPIFVNC0TVbSW4GmadNPLbJl5o4cGGVSDgEsuDjvwTj0ruOpIoLTT1tYJpB4Df5l4rHcXI/EH2x6V53/wBQ6lpLvawvtttzAFc4lBPrzSNzbceUCT7aUoI2130ode0q41jbNbPEh+5V/MTKe20Z/HkDPfvXK62ljqMbzTTvb3n3BUZXMQhCjJz3LZ9u9doh1a76TvtTMkjxzShTsfgdj5gK84lXe+LlS65Iw3oT/wDlUwvhtbo0sjcX8lSw0PUNUhuprG0mmW0QSTlVyI1OeT+x/arelaBA2pTW+uXMllBboTO8aeIVbHlUYyDnj19/aug0bVVsxPFpkclutxAYrhVlMgePI3E5zg/Iq1p2janPqIg07T54dEv7i3W4iDZDxochmJ8wA8xyOOceoFdffic6h5Z55cQJCpBZ/F3fhtGMY75z3/T9fSq4OK6PqjTre31i6W2nSRDIeFUjaMnA578AHPz8Uq80CKDp621aO/gkklmaJ7QDzxYBOT6YOKrGaaQsscr4NBUrJGDWKoSJUqVKxj2NOp9btfBMeoPsXYip4aAKoxwMLn9c5ob4m81C5nkJUSXGWjQ4XGTx7/1zUqV5eXeKs9OO0tvYmn3SGw1OdrSBntrZ5I/zHmA4zhvitlYo1zpdlMtzdwS3EgRnjuZDtDFgcBmI4zxnOMCpUpG6aoEt4tsq6tGsM19Cm7Fq5jUs5YuNyjLZOM854xXnkhaeKWSV2YwoVjzztAPAHxyeKlSq4RJ+kmnEPKFdVYfKirV/J9vcWccUaKGuFVsD8hkf3NSpTr1kPButRsUt1lWCadE3MCqycHB4z71pSXdhE8sjIvYMxIH71KlSRQ9e6Ts7bTdB++t4Ea5jDMjyc7SCg4/8jXA6l1Fql1q4vZ7lnuI93hvkjwwSchcdhUqUG3Q8CrAkIuAft4eCP+3vW6sdQuLSFltmEe8dwPx5OcenOBn+VSpUJcFPJZtdZurzZp12sMttPcI8imMDJyB6Y9Kq3Onwm8uF3ShI5WKRhztXzegqVKfwhJcnbfTxBJFdadKS9tJGSyMc8iuF13Q7FL2VEQgbj7f2qVKpL0x/Zo8sraXpFq5lJDZEbDjHb9q9e+nEjtoZtXO6KA7U3c4Ge1SpS4G3nSYuVfxiuuDHpOmXuq2sEX3UIAQsDt83fgEV4RcWUD6fHMy5d5cMc98o5J/nkA1KlVt6v2X6ZJ4pNnGtQ1KlekeW+SVKlSsA/9k="/>
          <p:cNvSpPr>
            <a:spLocks noChangeAspect="1" noChangeArrowheads="1"/>
          </p:cNvSpPr>
          <p:nvPr/>
        </p:nvSpPr>
        <p:spPr bwMode="auto">
          <a:xfrm>
            <a:off x="63500" y="-546100"/>
            <a:ext cx="16859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28600" y="152400"/>
            <a:ext cx="8649851" cy="1107996"/>
          </a:xfrm>
          <a:prstGeom prst="rect">
            <a:avLst/>
          </a:prstGeom>
          <a:solidFill>
            <a:schemeClr val="bg1">
              <a:lumMod val="75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6600" dirty="0" smtClean="0">
                <a:latin typeface="Britannic Bold" pitchFamily="34" charset="0"/>
              </a:rPr>
              <a:t>La papeterie</a:t>
            </a:r>
            <a:endParaRPr lang="fr-FR" sz="6600" dirty="0">
              <a:latin typeface="Britannic Bold" pitchFamily="34" charset="0"/>
            </a:endParaRPr>
          </a:p>
        </p:txBody>
      </p:sp>
      <p:pic>
        <p:nvPicPr>
          <p:cNvPr id="2050" name="Picture 2" descr="http://iledere.parti-socialiste.fr/files/dyn006_original_384_279_pjpeg_20454_e3c7cab48a8ac32ad0d57b19f5c0108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1600200"/>
            <a:ext cx="5650270" cy="4105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38693" y1="27953" x2="38693" y2="27953"/>
                        <a14:foregroundMark x1="73869" y1="71654" x2="73869" y2="71654"/>
                        <a14:foregroundMark x1="89447" y1="64567" x2="21608" y2="64567"/>
                        <a14:foregroundMark x1="44221" y1="66142" x2="69849" y2="66142"/>
                        <a14:foregroundMark x1="67839" y1="71654" x2="16080" y2="7204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1135" y="2438400"/>
            <a:ext cx="3581400" cy="4571238"/>
          </a:xfrm>
          <a:prstGeom prst="rect">
            <a:avLst/>
          </a:prstGeom>
        </p:spPr>
      </p:pic>
      <p:sp>
        <p:nvSpPr>
          <p:cNvPr id="3" name="Oval Callout 2"/>
          <p:cNvSpPr/>
          <p:nvPr/>
        </p:nvSpPr>
        <p:spPr>
          <a:xfrm>
            <a:off x="0" y="2133600"/>
            <a:ext cx="2438400" cy="2743200"/>
          </a:xfrm>
          <a:prstGeom prst="wedgeEllipseCallout">
            <a:avLst>
              <a:gd name="adj1" fmla="val 56406"/>
              <a:gd name="adj2" fmla="val 52052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3200" dirty="0" smtClean="0"/>
              <a:t>Le sac à dos, c’est combien, s’il vous plait?</a:t>
            </a:r>
            <a:endParaRPr lang="fr-FR" sz="3200" dirty="0"/>
          </a:p>
        </p:txBody>
      </p:sp>
      <p:sp>
        <p:nvSpPr>
          <p:cNvPr id="8" name="Oval Callout 7"/>
          <p:cNvSpPr/>
          <p:nvPr/>
        </p:nvSpPr>
        <p:spPr>
          <a:xfrm>
            <a:off x="7162800" y="1905000"/>
            <a:ext cx="1905000" cy="1447800"/>
          </a:xfrm>
          <a:prstGeom prst="wedgeEllipseCallout">
            <a:avLst>
              <a:gd name="adj1" fmla="val -70646"/>
              <a:gd name="adj2" fmla="val 10740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2800" dirty="0" smtClean="0"/>
              <a:t>20,50 €</a:t>
            </a:r>
            <a:endParaRPr lang="fr-FR" sz="2800" dirty="0"/>
          </a:p>
        </p:txBody>
      </p:sp>
      <p:sp>
        <p:nvSpPr>
          <p:cNvPr id="4" name="Cloud Callout 3"/>
          <p:cNvSpPr/>
          <p:nvPr/>
        </p:nvSpPr>
        <p:spPr>
          <a:xfrm>
            <a:off x="6324600" y="4191000"/>
            <a:ext cx="2743200" cy="2048257"/>
          </a:xfrm>
          <a:prstGeom prst="cloudCallout">
            <a:avLst>
              <a:gd name="adj1" fmla="val 9507"/>
              <a:gd name="adj2" fmla="val -109249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2800" dirty="0" smtClean="0"/>
              <a:t>(vingt euros, cinquante)</a:t>
            </a:r>
            <a:endParaRPr lang="fr-FR" sz="2800" dirty="0"/>
          </a:p>
        </p:txBody>
      </p:sp>
    </p:spTree>
    <p:extLst>
      <p:ext uri="{BB962C8B-B14F-4D97-AF65-F5344CB8AC3E}">
        <p14:creationId xmlns:p14="http://schemas.microsoft.com/office/powerpoint/2010/main" val="392708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6" descr="data:image/jpg;base64,/9j/4AAQSkZJRgABAQAAAQABAAD/2wBDAAkGBwgHBgkIBwgKCgkLDRYPDQwMDRsUFRAWIB0iIiAdHx8kKDQsJCYxJx8fLT0tMTU3Ojo6Iys/RD84QzQ5Ojf/2wBDAQoKCg0MDRoPDxo3JR8lNzc3Nzc3Nzc3Nzc3Nzc3Nzc3Nzc3Nzc3Nzc3Nzc3Nzc3Nzc3Nzc3Nzc3Nzc3Nzc3Nzf/wAARCACEAMUDASIAAhEBAxEB/8QAGwAAAgIDAQAAAAAAAAAAAAAAAgMABAEFBgf/xAA4EAACAQMDAgUDAgQFBAMAAAABAgMABBEFEiEGMRMiQVFhBxQygZFScaHRFSMlwfAWQpKxorLx/8QAGQEAAwEBAQAAAAAAAAAAAAAAAQIDAAQF/8QAKBEAAgIBAwMDBAMAAAAAAAAAAAECEQMSITEEE0EyUWEFFHGBIzPh/9oADAMBAAIRAxEAPwDxPGKyO1NeMgkAUBU1e0MwcVAKPbWQKwDAHFZrOKyBWAYFZzzWdtFtrGMA0QrG2s7a2xgl5pgWgXIpik+1KwhBas2cXiXEKActIqj+ZIFJRh6it70ssx1eGWzC/cRZeIvjAfsvBBzyR6fy5qWSSjFtlMcdctI3XtKeHqDUomYJHDcMrSOMD9vf4Fa+QrGpjtRhT+TkeZv7Vu+sLq+v71LvVfDF6wZJTExKblPOFIG0fzyT7nFc7IzD1NDFNSgnE2SDjKpFaWP3qs6VYkdjVdyaskyQlhSmFNY80s09AFkc0thTDQE01GBrGKyalagGKlZqUKCbAPk+bvS5ACeMU2eM7sr2NKxUVXJWV8AYrOKPFTFPYgOKzRYqYrAIKyKmKmKJjOKICsAVnvWowQFMUZNABmmDI4FajDkVV5J/Sur+m8Im6z0sbVYB3JDemI25/fFciua7X6URiTrS03cBIpX/APjj/euXqv6ZfgpDZ2bP6mWgTqKDtg2ceD6kc1x80IVSeDXd/VW2/wBV0zwcnfaAcHPY1zk3T2oLZeO1tIIv4tprm6FpdPD8D5LbOVnUe1U3WtjdQsjEGqLgivRT2ItFZ1FLZacwpbCnTFFFaBlppFARTIAkqaxg+1NIoaYwvFSiPepQoJsweOawwB5xQK+KMPkVyF20yLGO7dqLwgexqDJHejVOKNgpCjEfTmsFCPSnbGB7GoS3Y0ykK4iMVkCm7c1AlOmLQAFEFAotuKztNGwUYolFQKfajCn2pbDQSCu++kEHi9VO2DhLOXJAz3KiuDQc816F9HR/rd8/lBSzOCfTLrXH1sq6ef4KwW5v/qD4Vrf6HLIjEGFh5vgr/et/f9WaO/TJhXG8x7QnHBrkfqnIRZ6E424RJEAUk44THPqOK4Fr9jHtJNcv05aulg0Pk2e4OqyK87Mg4rUSVamk3Emqsh+K9SOxCXIhqWRTWPNASfaqCCitAy+9NLH2oGbPpR3MKIoSKYTQk/FG2YUVqUZNStbMPowPml0a9q52ytDFPzTUbBrEBAU5p5WMjg4NLZRIm/isHB9KDtxmnxqh9c1roPIAQepo1QEU0AD0FEFFDWMsYsRCiEY9qYuM0VLrY3bQsRgdhRhR6iioqXuMZY0Cqr/AK9C+khEMutXBCKI4IgPJknJcn/61wA716V9NP8rpzVpw+1nmCcJuzhOx+Mt2ri6/K1gkMoJGfqYwuOm9JlcciUDaBgDKHsfUcV5i0WfxP6HivVOtZfu+ho5MyBoZl8hXg+YrwfjJ4ryxjSfS5tdOl7AyY02xDwv7VXkAHvVwke5FA+3HvXqqZzyx0UGXmlsKsuFz7UohfSqaiLiV2FCVpzYoDim1AoQRQ4pxxQECjqBQoipR8VK2s1DymDUAoyM1kCoWdDQIFMUVkVMHNAyQwKrDHY+9GgUd6UM1kE1h0WlKngUecVURiD8VYRw1Tew6Ywe/rRYPpQg0WaRsokZANEMisKaMGksZIwM13vSWpahB09JpdraRqXVrjxZpVUSBmAA9T2B9PVT2rhRnI2g5zxjvmui6r0PUfCjgWRgERUmZr0ASYGW4J/iP9PiubPKDahPhlIxvg22salrI0CTSbi2hmDoZXZLgMyqPNgpgeYeuCexrg2HvW56f0fUvtb6CJQ8kcWYil6Cw9wMNjsMdvX5OdTcMzyu8gAcsSwAxgk80encItwh4BNOrfkQRS3phYUtmrtiznkV3FK2bqtHBocAVTURcSo0ZFAUPsauE0smipGeMpspHpQkVbYA0pk54pkxHBor4qUwoc1KNi6WPyKIEUnNZDVKzoHrijAFIUmjDULCqHbRioVFCpOKyTQsNIm2sjjtQbqm6tYKGq5FGJM0gH5ohQaCmWFemK9V1po/En25qbSKRZ0XRen/4p1JZQOAY0fxnycABeefjOB+tdf8AU9gkcqso3hVXeD+W5u39Kp9GwW/Tt9cT3VwgkkiVEe5gIQjhyF575285x5f253qrWJNbvrlRMpj8Vp1JHG1cooGPTGT715c4PN1EZriJZKUW79jd/SJkk1e9gkAYOkZ79xlgR/Uf8Fc51ZYnTOoL+1ZNiiZiik58pOQf2oulruXSNdjljuYYwJBFIZVypBBPIyPUcYP9q3f1BitNVv5dVsZ5XJszNMUiLRFkIG3dny8c9v8A3VYx7fVufiSA1Jo4Z8UljTGBA5pL9q9NM5pIm6sFvmlk0BNOkLYZahLUBNCTTUK2GWoCc0JNYzRAZqUOalYFAFmAyQMD5pqA45rWbj70Qkcjhzx80ukXuo2qgk7VBLAEkAc4AyT+wJqK27t71qyfJu3Hd2INArMPxJB+DW0B7vwdNp1lPqFzHaWqgzSname2cZq51Npw0vVprdIpIojh4klYFwh98cZyDXJJNNFIsqTOsg7MGOR+tNutRvLsp9xcySFECKWPIUZIGf1NTeKetNPYdZ46aa3NgTUzWqjmkVuXb59aZLdsSNrtn14FPpYO7GrNkDTFNag3crEZc5HA9KNrybao3EEDnAHP9KGlh7kTcIa2OlWF1qd3HaWUZknkOFA9Pcn4A5NaaAPJp73CTDxIfM6uQMqSACPc5PavZPo/ows9GbqHUWVZLlGEJI4SEc7j7EkfsF+a5OoyduDkWU6OW6s6YTT2t7U20PiSjCOrktgDJJ/X/etfb9LTBVlfTSqYBLGUxkD3OcV6H1UkOk279R6lmWRspbW5b8R2Vcjse5J9Oa8l1LqLUdbnxcFpmLErCkWVHH/aoyRgevfA71w9L9xkjTfHk6pZ4JJtFq46f3BjHaBSF4ZJ94H/AI5xz71sum+mJ9TsrlbKFRORhWMp/JcgjHzyP1odK6X1G/EdzbSx6bcqhPhXZeGRlXGWGV/HDKPmu76HWOx1qJBdrIJuPyGRJjnj1BH/AK+afqJ5IRpPfb3NHLGSbS8Hk9zC8UnhujK442kYI/SqkgILKQQVGSDx64/3rv8A6rRWuh9QNLbF2lugZnZJ/PGO2B6r6kH5I9K4PqH7mG9L3i7pWUCQs24sQeSc9813YpqSXyckratIrH3pbGq0l5yUXcsedyr3wf17fp8Vm5vllQlPIzEbhsB557H0GMfz5rpSZHWhpasE0mO9K72yg8QFGQKeBgc/v+2O1ZtroBJ0McDBo8AzZJTnunP5fzzTULrQzNSqJmYHAY1GuHIxuxRoXWi4TipWuJyalagdwsz2iRBP89XZk3MFH4nJGP2AP61uOmNMgv5ftHjgmu71WhtRLKUEMhzhzg/GOeOataTYi8vE0yUR2kV86o00kHiPEuc7lHccgDjuKKbSmsryWG2MjW8c+3cVwZCpIVtvcd27k4zioyyr3L/bNOhMmhTTadNFb2sXiWDsby4jZm24yvm48oyvHOOCaxpPSv8AiO6STUtOtYUU5mmn2qzYyFB/ixzj4rpdR0iztdKs/sXunmvZJEuIY5FKqqkAA7Rz+RO48d6XPpyWejtBFbaj90rROw8PMaAx+bAXliDkZHb1we8u+3waeHTychqOkG3WNvEgGYwQFkyZB/EOfX9qmhJYrrMBvrcXFusnngll2BvgsORzW8XS4by9YXzTeOqAKoHl4zkE9x6YA+a1qWJ0qWOXVdNllhvYd0Ds207SceIvoTwcA1WGS9myOlreizZaNai31BZoIZ5ZEC2zi4wLds5zgHngEYNJ13pKTRZIDNf2dxBM8a+PbzBlTcCSG74Ix/zNWVmtLXRruwEMM0V8ofEchLW8ik7ctjzcH8fmqgs4JvHu7UxwGAwqttNljNuOCV4wQMAnPvRUvkLp+B2sdPxrEmrWiW8GmXMzxwxRXPiuAmAzc884zz71W1OwtLq636TY3kUTKuY2BcK2ADhvk5PPvRwW97cW9zLFZPJDbENMfDHk3HAOPkjFdhqVnar9NdPZAv3hkjlZCFXluDn14FTnlcWvkdQVHPQ9PvLpa2f+FzDVJJyUmaTAKBfwAJwSe/vXpHSWmX0fTun6RqNlNYwrIZJ5LyQJ4iktuVVIyo4/5mtHomu6lcG3i03S4FCMjFLeLarEL4Z3N8jOaPrGDqFNbEeoRbnnz4SWasVfIyQvqeM59ODUcqjkVS3KwbT2Z2HVeljX5bazgLz20bgukEGCq7WAwxB9Sf69+MaSy6I1Yw4eaOxtYk2SOI/DDAbuWP5N+TD9ao9FdWXejTP5rQQPCH8GS4UbgeQRz+Xx3+K7XRr+76h0zUZZrxY55SywIrZEYAGMe35d+9SSUVs/1/o006po4HV+lo4nia033sxLxubiAeFICDtZR+WefXPIFVNC0TVbSW4GmadNPLbJl5o4cGGVSDgEsuDjvwTj0ruOpIoLTT1tYJpB4Df5l4rHcXI/EH2x6V53/wBQ6lpLvawvtttzAFc4lBPrzSNzbceUCT7aUoI2130ode0q41jbNbPEh+5V/MTKe20Z/HkDPfvXK62ljqMbzTTvb3n3BUZXMQhCjJz3LZ9u9doh1a76TvtTMkjxzShTsfgdj5gK84lXe+LlS65Iw3oT/wDlUwvhtbo0sjcX8lSw0PUNUhuprG0mmW0QSTlVyI1OeT+x/arelaBA2pTW+uXMllBboTO8aeIVbHlUYyDnj19/aug0bVVsxPFpkclutxAYrhVlMgePI3E5zg/Iq1p2janPqIg07T54dEv7i3W4iDZDxochmJ8wA8xyOOceoFdffic6h5Z55cQJCpBZ/F3fhtGMY75z3/T9fSq4OK6PqjTre31i6W2nSRDIeFUjaMnA578AHPz8Uq80CKDp621aO/gkklmaJ7QDzxYBOT6YOKrGaaQsscr4NBUrJGDWKoSJUqVKxj2NOp9btfBMeoPsXYip4aAKoxwMLn9c5ob4m81C5nkJUSXGWjQ4XGTx7/1zUqV5eXeKs9OO0tvYmn3SGw1OdrSBntrZ5I/zHmA4zhvitlYo1zpdlMtzdwS3EgRnjuZDtDFgcBmI4zxnOMCpUpG6aoEt4tsq6tGsM19Cm7Fq5jUs5YuNyjLZOM854xXnkhaeKWSV2YwoVjzztAPAHxyeKlSq4RJ+kmnEPKFdVYfKirV/J9vcWccUaKGuFVsD8hkf3NSpTr1kPButRsUt1lWCadE3MCqycHB4z71pSXdhE8sjIvYMxIH71KlSRQ9e6Ts7bTdB++t4Ea5jDMjyc7SCg4/8jXA6l1Fql1q4vZ7lnuI93hvkjwwSchcdhUqUG3Q8CrAkIuAft4eCP+3vW6sdQuLSFltmEe8dwPx5OcenOBn+VSpUJcFPJZtdZurzZp12sMttPcI8imMDJyB6Y9Kq3Onwm8uF3ShI5WKRhztXzegqVKfwhJcnbfTxBJFdadKS9tJGSyMc8iuF13Q7FL2VEQgbj7f2qVKpL0x/Zo8sraXpFq5lJDZEbDjHb9q9e+nEjtoZtXO6KA7U3c4Ge1SpS4G3nSYuVfxiuuDHpOmXuq2sEX3UIAQsDt83fgEV4RcWUD6fHMy5d5cMc98o5J/nkA1KlVt6v2X6ZJ4pNnGtQ1KlekeW+SVKlSsA/9k="/>
          <p:cNvSpPr>
            <a:spLocks noChangeAspect="1" noChangeArrowheads="1"/>
          </p:cNvSpPr>
          <p:nvPr/>
        </p:nvSpPr>
        <p:spPr bwMode="auto">
          <a:xfrm>
            <a:off x="63500" y="-546100"/>
            <a:ext cx="16859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28600" y="152400"/>
            <a:ext cx="8649851" cy="1107996"/>
          </a:xfrm>
          <a:prstGeom prst="rect">
            <a:avLst/>
          </a:prstGeom>
          <a:solidFill>
            <a:schemeClr val="bg1">
              <a:lumMod val="75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6600" dirty="0" smtClean="0">
                <a:latin typeface="Britannic Bold" pitchFamily="34" charset="0"/>
              </a:rPr>
              <a:t>A la papeterie, il y a…</a:t>
            </a:r>
            <a:endParaRPr lang="fr-FR" sz="6600" dirty="0">
              <a:latin typeface="Britannic Bold" pitchFamily="34" charset="0"/>
            </a:endParaRPr>
          </a:p>
        </p:txBody>
      </p:sp>
      <p:sp>
        <p:nvSpPr>
          <p:cNvPr id="3" name="AutoShape 2" descr="data:image/jpeg;base64,/9j/4AAQSkZJRgABAQAAAQABAAD/2wCEAAkGBhQSEBIUExAVFBQUFBIUFBUUFBQXFhIUFBQVFRQUFBQXHCYeFxkjGRQUHy8gJScpLCwtFR4xNTAqNSYrLCkBCQoKDgwOGA8PGiwcHBwtLCksKSkpKSksKSksLCkpKSwpKSksKSksLCwsKSwpLCksLCksKSksLCkpKSkpLCwsKf/AABEIAOEA4QMBIgACEQEDEQH/xAAcAAEAAQUBAQAAAAAAAAAAAAAABAIDBQYHAQj/xABIEAABAwIDBAcDBwgIBwAAAAABAAIDBBEFEiExQVFhBgcTInGBkTKhsRRCUmJygsEjY5KTstHS8BUkMzREVHPhQ1ODorPC8f/EABkBAQADAQEAAAAAAAAAAAAAAAABAgMEBf/EACQRAQEAAgICAgICAwAAAAAAAAABAhEDIRJBEzEyUSKBBGFx/9oADAMBAAIRAxEAPwDuKIiAiIgIiICIiAiIgIijYhiMcET5ZXhkbBmc5x0aEFdVVsjY573tYxou5ziA1oG8k7FzDpB1/wBLC4tp4X1Nvn37Nh+ySCXegWj9ZnWOcReIoczaVhNgdDM8fPe3c0bmnmduzBdF+qyuxEB8bBHCdksxLWu5sAGZ/iBbmoW0751fdYkWKxPcxhjkjIEkTiCRm9lzXD2mmx3bQtuuuBP6A1fR8Cviq45MpZG+PI9oeHkDK651F7cDsIXUug/WDBiMfd/JztH5SFx1buzNPz2X37t9lKra0Vh9axpsXAHhdU/0jH9MeqnVRuJKKzHVtdscD5q6CoS9REQEREBERAREQEREBERAREQEREBERAXhXq8QYjGOkbKdwa5jjduYWtxItr4LlHW70+bURRUsTXDM7tZL2OYNOVjQBtu4k/dC3frAjvJFu7hueWZcIpOkd8UbPsZn7Nt90fsNPI65vMrTxmp/tSW7rZ+rfq+7Sdj61uWG+YRuIBeQLjtPos02bT4Luv8ATdPG0DtWBoAADdQANABl0AXOopB2LnuaXBr4y5oOrgHgEXWYZjFCB3aInk4D8U5uO4XUTx5zKbrHdcvSCGXCpmRyZnB8DtAbd2Rt9fNcNw3F3xPbNE8skjOZpabG48OWhHBdX6zuk8JoHQMpGRmdzGh2lw1pzkiw+qB5rjVNCRIG/SIb5nT8VjJfbTr0+ksOrjIxrt7mtefvNDre+yvYliLaeLtJNdzGb3u4chxKYDh2VjW21AHjoAAsD1g4fK2Vj337NwLWcG21t4kG/kV6flNzFwa3usNU9Ip3vz9s4H5oYbBo4ADyXVOiGO/KqZrz7be5J9oW18xY+a4tsPI6eB/3W09X+NmCq7MnuTWa7k75juW23mq82G8evS/HlquuIvAvVwOoREQEREBERAREQEREBERAREQEREBeKxVVgYNdu4fzsCx8+ME6NH8+KtMbfpW5SNd6ycOnqInR09hIWZQXG2jj3td2i5TD1H1ZGs8DDwb2jvDWy7UXE8Nef4lOzNrjU8iumce9b9Mfks3pisDwQxxsbPlkOUCTLcB5ttG/bqs/TthYAG07QBoNGk28TqVjflVnWJt4qaHbN/mrZ4TL7Uxzs+nP+n3V5JXyh7ZmxWLiQWF17gAWsRYANstSb1P1bJYjnimjEjC/KSx4aHAuIa4WOnAruGRUhifHje0/JlFWAnM55LctrAAi2pv+Cv8ASfBxU00kdu9bMzk9urfXZ5q0z0UplW4cxw3+RWfJjfLyi2GUk1XFRRZg4O0GvLKR+IPwUvC+69udtrm2bmNngVn+kmEZat7rOMcpzgn2cx1cwnkQTbmrUjA2UgtDmPa1xb/2kjzA9V2Y3c2xvVdNw+q7SNrt5Av471KWv9EnARlrXEtvcX1y7iLnVbAvN5MfHKx2YXc2IiKiwiIgIiICIiAiIgIiICIiAoGKYmIm/WOzlzKk1NQGMc5xsGi5XOK/EJKyaVkb+zazSR49tziP7KM/MsNHO2i9hY3I0ww8qpllqKMY6fhk/ZR001XNte2K1otlu0cdGnkdnJXaWtxCdt2QU0HKWSSRw8RGGt95Ujo5TNiL2MYGNG4DYd55km5usjhTu88fWK6phpz3JrVbguLPuBiFPF/p05/acSVp+OdAsZzAmv7WxBBE0jLEbDlAsF2C/fUmQXS4yomdjllJDjAa2OarhubZXuizyN+8Q0HzustDheLQZSMSjmBt3Z4G2vwLmkOHqtgrY71DOSyGJjuM5EKfGQ8mOpsfqIxepoyBvkpnGVviYyA8DwzLMYbisNQC6KVkltuU6t+03a0+IC9pnbFrvS7oSJi2op3GnqoxdksehNtz/pt5Hmq5TX0de22dmq2i+notR6H9OXSSCkrWCGrF8pGkVSBtdETsdxZ6cBuBbY8typ5bTrSmWBr2lrmggixB3/zxWldJMMdTGB4N2h5jB32fqA7ndq3m+xQsbwZlVCWOJF7EEbWuBu1w8Cpxy8aWbY7onWt7QgaEjVvPjZbguZYNUGOoDJNJI3ZXeWnmDt8wultKr/kTuZftpw3qxUiIuZuIiICIiAiIgIiICIiAiLB9L+kDKOkkle7KALA77n6I3u4cyEnY1TrD6VOB7GHvSElsY3Zxo+V/5tl/M6LGdG6bsImNBLrbXHa8kkuceZJJ81bp4g9hkLbSPDS4bS0DYy/AXPnc71kYo7MC7sMfFy5ZbZWmtmc4fOV7DtHO8VEpH6KTSOsStFEh7++VOhOix29X6edRYLD2XnvwUnEh3AF42P8AKEqqv2BQh7RDQKe7YoNEFMlcq5/aWDx/o7DUjK9utwQ5ujmOGxzXDUOG26k4PWyMd8nqXZ3gExy2t8oYBtdbQStG0b7ZhvAnRsVvFKATRlty1ws5jx7Ub26te3mD66jYSq5dpiUXWXokWOwbEzMxweA2WN3ZzNGxsg1Bb9RzSHNPB3EFTSonaa0zpjEWVccjdMzBc8Sw2PnbKugYVUZ4Y3cWhah02pr0weNsb2nyd3T8R6LNdCqvPTN4t0Tlm+P/AItx3+TYURFyOkREQEREBERAREQEREBcs61ZO3q6Sl2sYTUyjcQzRgPi5w9F1IrkmIzdriVa/cwxRDyDnEe8LTjm6pndQgNlk26tWPyqdEdF2RzJFO5TY/wWPjOqyEZ09VZC606I1U3XoKaEyB6T6lWGuVxj00hIptFevcqPHIpDSqVK4AqwqAq1nUxq2PXpZ21jQcluyqgP+STdk1t5jcSfsudwWfe69iDf4HhZVVEAc0tcAQQQQdhB0IPJYPo84xF9I9xJgsYidr6Z5PZG+8sIMZP1GnerQrIYxF2lLON/Zu9WjMPgsf1cVOj232gELNNtsOwgtPgRYrU+gzzHUmM7QXxnxbcfgps3jlDG9x0pF4F6uF2CIiAiIgIiICIiAiIgpcuQYb3jUP3yVMp/Rs0fBdcqHWa48Gn4Fcnw1toGH6RkcfvPctuFlyJAYr8eiojUlsa64wex7Qp0Z0UO3JSqd2isheBXoKpCXRC+wq6FGjcr7XIL7FfAUdjlIaVWkVtKusKsByusWeSVMrlqnSmrFPNSVF7WmFPJwMVR3DfweI3fdWzTFab1mU5kwyqttawSDkY3Nff0BVtfxRL23C60s4iIsWkuQB2rCfvMYb+9bB0ZxcVVFTzg+3G0u+2BZ4/SBWn9MMMHy57t72xPHMBtj+yQpnafp2RpXqsUY/Js+y34BX157tEREBERAREQEREBERBHrv7OT7D/ANkrlWFG9NEeTv8AyOXU8TfaGU8I3n0aVyrBP7nT8TGD+kSfxW3Ey5E9gU9rNFGpm3UuNdkc628K5CbKidIZLhW0hJcVUFakcvGzaJpCQ1V51GbNde51OjafE5SGvUKCTRXmyKliUlrlJvooMTrlTJDoqZRKNKVZnoRIxzHi7XNc1w4hwsR6FSWR3N1cVrfSunPureF1FPVYZKSchNRTOP8AxIXmziOYNrjiXKb00j/rNOeMZafKS3/sr3T2ncyNlbE281G7tB+chOk8R4gsueRatH65cec5mHT08zmxzRyuBaSLi8bhe28A28brLy8Ptrrz/t3ykddjfsj4K8ud9S/SuSsontmkMkkLmjMbFxY5ptmI22LXC66IuN1CIiAiIgIiICIiAiIgwnTWp7PD6tw2iF4Hi4ZR7ytIjpuziiZsysa30FlvPS+mMlHK0C9zHcfV7VhcfJoJWm1z9QtuJlyJ1HRfk/rbfLgrkeUqJhtSWnU6HYeayRhG0ea7Mb05bLtbfTNKsf0dY6OU5rVWI1farHmicRtafMrxtE76vq5T3i2xehqbTpDFEeI96uNo/re4qQ5qpsmxSymA+cfRXY4CTovA0nboOCvhpI1NhvsotNKALOsCCeI3eKlNlzacFHENwAO607t55uKqpIwM1t9vhZUSkEry6JfVQlHqog5rmkAhwLSDsIIsR6LhME88WGVMYAa6gqrxvfHE8iGV5jka3O05SJAx2lr5iu9TjRcfroDU1dbBB3jMysJbdts3Zw9m3k7tYXnLe4ueay5Z1GnF7ZbqArZ56islkc54LI2ue76ebuN8m5/cu2LQupLC+xwaAltnSuklOmpzPIbf7rQt9XI6hERAREQEREBERAREQWK2DPG9l7ZmkX4XXPK+Eg2O0Eg8Lg2Oq6PKbAnkVzqtOh47fMrXivdZciJnIaw+PxKyEUzgBbUcNNPA3WOJu0cs1/XRSKZ+lti6sWFZiGoPBSWv8ViYnnZdS2SFXVSi5UucFSHlegoKw6//AMXjV40qsOQetab7DZSculrFURK/c8FWi3M47glPv5fvKtzuKrh2lLOke15UPKuBUvCRKw86LknSHCnHFJI2tdHEZGvkeCQxrqkMY90pFjkyh7CGke3c779cnfZaRtxpnalggfG6nfG9pImEzNpNsuXtOzYAdbuO5U5vwX4vyb70KqQ6hgAYIzGxsL4w4O7N8QyObceFxycDvWdXLKSqkwbEW0ob2tLVOpy2R73Z4dlOAduci0YuQAdBoupBcTreoiICIiAiIgIiICIiCxWutG88Gu+BXNql93FdFxQ/kpPsO+C51MzVa8H3WXJ6YjG6wQwyvdm0AtlF3FzjlaGg7XXOixXRmlkMLDI+S7jpeRxcG33neb3UnpJI90kETJGtDnF8l/adHH7YYLcC7XTxWSwt1wzu2BFwOFzey6J3kyvWKXBEWvyuc+x2HO796ynyIaHtJP1jlarabM3MNoV+imu0LWM1fyD87L+sKtPw8jZPN+s/2U0FUOVtCiCmN9Zpf0h+5S2U/wCdk/SH7lYYVejeo0jabDB+cf6t/hVx0NhcvefMD4BW4ZFdedFnZ2lDkow43c53hmNh5BV0MOW9thI+AVd7lXaY7fL4BWqsXgVS5VWXhVFkadc76wIf6zh7gwyP7XKxgNml1wQ954Nty0cdQujPC1jpB0TNXK3O8tijOgaSHOc5ju8Db5hykC4vrfcnJN46Tx3WW1/repMkNNWjPmo5mvPZgZsrnNF7ncHBuh4resPqxLDHINBIxjwOGZoNveo1dQGalfE83L4Sxxt84stmtu72qidCnuOH0wfmztiax+dpa4vZ3XEh2upF/NcLtZxERAREQEREBERAREQQsWH5KT7DvgtAqwt/xU2ik+w74Ln05uteD2y5fTTMUmf8vIyxgCINa7Oe0LXNc5wyjQg5Xd08L7bLY6Ynu8gNngsJiFA59fnYxpcyFjnEAuk7O5EpyjcAQAebuGmfoo9Lb26eW5b4flWef1GWp5riyqiZlKtRsIUkardku5kB1VAXoUoqtVxvVAK9aVKqdC9SnLHxlZCM3CpkstNVdPtPj+5ANq8pjY+/4qKiJAK9K9XjlRZYcNVIpYMzm8Bcn8Pf8FGLtVlqC1tOSry2zFbjm6lWSy9RcbsEREBERAREQEREBERBjseNoJPD8QtDlC3jpKbU7/u/tBaOTdb8E+2HL9xaEzh3QTa97DTUixOnJV0kJz+quQwXud288AvWVQvZgvz3LqY7Sw1egJm4ry6naFxoXnkqM68L7Kdo0vAr1rrKyybkvXPU7NJkb9VkKcrDMk9ynQT6ixVb2hNlCtwnvev4K4TcKyx/eUeke0wFePfovDdW3a6Ksi1rwC6yOGOOo8wsZGbGyyeHDUnkq834rcX5MgiIuJ2iIiAiIgIiICIiAiIgxfSJmaCQfVv6EFaNFASuiVdOXbDuWv4lgL3ezYHw/cr8XL4WyqcnH5dxhHU4y5TqN6jsoWjYLKTJgFWPZ7E+IcPgrRwat3xQnwe4fFq65y41z3jyPk/M+qpdFzKodhdZ/lov1p/gVl2H1w2UsX64/wACt8mKvhkvdh4+pTKfpH1UN1JX/wCVi/XO/hVh8OIj/CQ/rnfwKfkxT8eTI5TvJVxrz9I+disa35Z86i1+rKPxAXkstVuoXnxkiH4p8mKPDJlO3dxHoq2VDhw96w4dV2/uTh/1Iz+K9D6wf4NxHDMz96eeJMMmyUuLH2Xtu3iNoVbsRaHgAG28/wCywBxB7QM1JO3jlaHD3OurT8cYD7Mo8Yn/AALfxUzLH9q3C/pvdPUAjaq3M3rS6bpZDH7UunDspQfTKVnMJ6URzm0bXuP+nIPe5oVLr0eNZZsd3Ntv96zUEIaLKzSUttSNfgpa5eXPy6jp4sPHuiIiybCIiAiIgIiICIiAiIg8K8KIqU9LJXi9RWxFCtORFrFVKociKULJVKIg8YpEK9RKiJB2KBV7/wCdyIkW9MXDv+074rO4XsRFN+lfbJBeoixaCIiAiIgIiICIiD//2Q=="/>
          <p:cNvSpPr>
            <a:spLocks noChangeAspect="1" noChangeArrowheads="1"/>
          </p:cNvSpPr>
          <p:nvPr/>
        </p:nvSpPr>
        <p:spPr bwMode="auto">
          <a:xfrm>
            <a:off x="63500" y="-1041400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470" y="1676400"/>
            <a:ext cx="3834310" cy="3834310"/>
          </a:xfrm>
          <a:prstGeom prst="rect">
            <a:avLst/>
          </a:prstGeom>
          <a:noFill/>
          <a:ln w="263525" cap="rnd" cmpd="thinThick">
            <a:noFill/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AutoShape 5" descr="data:image/jpeg;base64,/9j/4AAQSkZJRgABAQAAAQABAAD/2wCEAAkGBhQSERQUEhQUFRQVFRgUFRQUFRQUFBUUGBQVFRQUFRQXHSYeFxkjGRQVHy8gJCcpLCwsFR4xNTAqNSYrLCkBCQoKDgwOGg8PGiwcHyQpLi8pLy4tLCwsKSwsLC8pLCksKSwqLCwsLCksLCwsLCwsLCwpLCwpKSwpLCwpLCwsLP/AABEIAMIBAwMBIgACEQEDEQH/xAAcAAACAwEBAQEAAAAAAAAAAAAABgQFBwMCAQj/xABGEAABAgIDCwkFBgQHAQAAAAABAAIDEQQFIQYHEiIxQVFxkbHBIyQyM2FygbLREzRzgqFSYmOSwvAUQlOiFUNUg6PS4Rf/xAAbAQACAwEBAQAAAAAAAAAAAAAABQEEBgMCB//EADURAAIBAwEEBwYGAwEAAAAAAAABAgMEEXEFITEyEhMiMzRBYRQjUYGxwUJSodHh8GKCkST/2gAMAwEAAhEDEQA/ANxQhCABCFQXSXYw6E5jYjHuLwXDAwZWGVsyF5lJQWZHuFOVSXRissv0JEN9iFmgRdrFOh3xIR9mPZuBiWNExllO0rirmk3hMsuxrpZcfoNqEvG6vRD2u/8AFaUKscNgeRLLZlzyXdNMpk1Cz+6G+Y6DFLIMNrmgWl+EDhTMxIZsipn32aVmhwB4RD+tSt5Vnd0oNps1lCzqu75kWAxhEOG4ukLcIAYWfLbqVO++fTDk9kNTDxcVZpWtSpynKG0KM1lZ/wCGuoWUVdfBpbnHCe0iWQMaLZhLlcX2KbEfKHE9iGzBDGsOEZ5SXNOZTXtKlGHTljB2o3MKs+hHJvU0TX5viXd092WlxvB2D5QFLo129MZBc7+IjOIn0ojjvKo9NF3q2foSaJr82MuppNJHtIkaIT0bHuAkMlk15dSHHK5x1uJXCVzh4wM6WzHOKl0sZ9P5P0rhLy6KBlIGsyX5+qumuhwYxaSDIW+BU+4qs3x2PdFcXlrsEE2yEgZbSVHtW7gcbyy9mp9Z0s/L+TbzTWDK9n5m+q8/4jC/qM/O31WbSXSAMZusb1HtT+Ak69/A0p0ZoBJIkLSZ5AMqXv8A6LQP9Sz8sT/qkC+jW8SG6GGPc2YM8EkTtlmSC3InFjRjc9LpbsEus15G+G+PV/8AqW/ki/8AVe4N8GgvcGsj4ROQBkTi1YErS5oc4Z4+Upktm0vi/wBP2PDrywfoOi0+HFE4b2u0yMyNYyhSFkjYrmuwmktINhBIO0K+q67eKyQigRBp6L9uQ7PFV6uzJx303n6hC6T5tw+oVVV100CNY14a77L8V3hmPgVapbOEoPElgtqSlvQIQheCQQhCABCEIAFm99uGcOjOzYMQeM4Z4rSFnt9oWUbXE3Q/Qqtd9yy9s/xEf75GeYFgMxbmBBIyZRmyhWcN+PQz+KBtmFUhoVjhe6HRHZ55JLBrprHxRqJp9VLPwY4mkSiBkjjAkGRlZKwmVmVNFVHkdu9L0lf1R1XieCfxMSzJbpDziJ2OO9VsbBninCGcylbM5J/u1WV0w5zF75VUukOVGfuu8ksE661/Jwz2w/MFGgls8YkWWSE7fRdrqeph64fmCjgJ1Zb1JZxwKdvuivPeyfVXSPdPBJjzykTvJzqzpHUeCTCOVi9/1XTafh1qNNnL3/yJTvZ+ybLC9rhY32ZW2DY3aV9B5vE1HguHszoOxSCOQiT0HgswaJI41H1XzHerV0RpYAGkOBtdOw5c2zZsqahPI/M7erFU6jxJmjt49KlB54E6i9RH7vAqbe2HIxfifpaoNH93j93gVPvaDkInxT5WryuDKW2vDoZaQyJhsLC3BBxgZ6ezLZP6KbRhjt1jevC60UY7dY3oy3hGOz5CrfcfysMdn6kpDIme+27nEIdg8yoRQIkurf8Akd6LUbHaUZNvG89NNnyJS8JgbgNEiDhDpdHBInoMgdY1qwuXHLjU7cq/+Bif03/kd6K3uYozmxpua4Yp6QI0aU6pdCPZi/1PM8tZYxuXlfSvJVpFRHqjtm9o0uaNpAWvhZPVLJ0iCNMRnnC1gJHtZ9qK9GMLRbmfUIQkxcBCEIAEIQgASxdxVxishSMpOcMk8rbNyZ1T3T9U3vjyuRhPcyU8b0Z+2oXT6VndG+apq+gYJY2eSkME8mVwt+qcg5Kd1PSnojwz5FSvIRiotfmQ12ZJuU0/ysnPquJOyI7963J1uYgltHwSZkF1uxLpdblTLc8eSOs7grnQS4CnORLpFX+0pFIkZSiDN2f+L5CqN07X/QcCp7LKTSu80/RykNNqiMItJnnIgXTt5BmtnmamR9SunY47BxKXLqfd29mD9HBPIK7TipLeKdmPClqVEerzDYCXTM5ZOx3b2JVuGontKRSxOUsHJ3np3rbq/mHlclC9371TPl8z1ecV7Gl6lpP/ANWfQZv8Fdme6XglW7ej4BeJz5IH+5y0IJCvhdN/wW+ZyVTgorKGVNtyPN72rDEoWEJda8ZLbC1MjamiTyjL9kfS1Vt6s8w/3on6U4NKOqi94OckxMumoxhsigy6oGzvP9FHvaUIvoz5GUojtw9FPu1yRPgt80Reb1A5q/tiOVaMV1rQ0um/ZKTLk1REEpONmloO0z3KXVtWPa9jnOBkRPMdFgyKxJXuD0hrG8Ky6UUmxLKTwzN76xnS4Q7G7ynOJUhsk42TyAZbLbSkq+WZ0+EO6tMJU0YKVPf8X9jnSeCjFTP+27YzZ0rFzp9C9m+HbOx+aUpezHFX01UV2ceH3Ym+GmFjTiq6x6/Qms31bKsrw4r0SvBWoQpRY3OtnS4I/EB2TPBaosxuQbOmQuzCOxjlpyz+1X71L0+7GNquy9QQhCUloEIQgAQhCABVF0w5Ed9vEcVbqluudKjk6Hs82dBKFyaUrsLA46Hwz9GJko0fCc4ZQOwS26exLl2gxImph3Dgqt8800/VDPZXfNf4sYiUw3PdW7WdwSrDj2tBlMz8dmRNNzpxHa+Ct5yhVjDFw2Uuk/Ifo5SRlUSlvlTo+gtYTsdnXajxMK3tlYT9dBUQe7BAi3Vjm5/f8wTyw9iSLrRzd+s+dN8CPit0mzRsmureEKNm/j1Plajk/mG5yT73vvVM1N87k41r1fzDc5JdwUSVMpfbgj+9yvPwn+xbXifkaDIaNyQL4XTf8Fvmcn2HEnOWbPm2pCvhdOJ8Fu9yVVH2RlS5ixvVS/gBP+tE/SnAAafqk29VE5jLP7WJ+lOTIk8lvivS4HmXEU7tzixPgt80Rfb1Q5mfiO3lebujixPhN8z10vWnmQ77z/cVVh3zGl34SkOBaNO5dIAxhrG8LnP92LrRxjDWFbnysSy4MzK7+2s4Q+8xaa4C1ZjdiZ1vCH34e9q02aKHdLV/Y80z5g9qp676bO476uHornw+ipa86wfD/W70TGx75fMiv3bKslcyvbiuRK0yFqQw3CsnSx2Q3ncOK0hZ7e8ZOkPOiEfq9voVoSzW1H7/AOSGVuuwCEISw7ghCEACEIQAKmuwhF1EiSzYB8BEaT9Jq5VbdHFDaNFLrGhtuqYmofDeeo5ysCNRnlgAkJSmRIjVIgSMxbnydslR3ZN5OJ3Af7nKfGrIOJMOlMbM2NcBICUpWjxUC6iM18J+C5r+SAJaQRMF08mRU7yUXRwnneNdmU5xuO0mtz8iZVz8EAkAk9onLSJnJYnC5l02v7TPa1KEP2ghQzDawjABIdlLiG556J/RNlyriWumJGyY0GRVyKxEUy5mLNeg/wAbElO1jZys058ylwnANLZSlMZ5EymbZT2gL5WkPn7+yED9Qo1HpGMGmC5kxlBmAbZjJLOogvM8itdcOQia3+cq+q14IDnkkAA5pDQSJzOwqjut6iLriecq9gR2w4cPDwzNgdNvY0G23xHbNdJptIU7OeJVF6kytHgw7DMTHFI1yEYtplKllMvOU5x6Q18EuYTLCGUSMzjcUnXGQMKnUoSBEhOejDKvy8G8fm/YtLxX+o/UGHKZwpkynl+gNvika+AceJ8JvmenRrmE9YwnILQDim0Zcs5z1pKvgdOJ8JvmeUrnyDGnzHe9rSMGhASJJiRBITzkaE8UJjsHGlMmfb4nOUi3s4M6KPiPs0yLTKeayehO8FzhkBlhWAtyNsBtmZWgmUzYc6KeWwqCxdy7EifCb54iL3UQNocMn7UQystxj4rxdz0Inw2+eIi4OETQ4UsuMZZ+m45M+rsVVN9Y36jO68NS0G6hEucTKzM45Tks+mVWEA44HaOPoq9lKIJkQ4ATtNs7SQCAM1uTOptFdN4PYNzircu7yJZ8GZndJjVzDH4jPMxPzqSAyQMzbm2AC0jLMalntd41cgD+o3zNT7QmkW2CzCBIB05DMWaZTNoUQeKcfmRS4FjRuiLJZ5EzlNU1dunE/wBtvniK2gUqeDNpGFkyHboVLWxx/kbvceKb7PXvVoc7jkZXuK5Er28rkStNEoxQ43t2Y8Y6GsG0u9E+JJvaw8WO7tY3YHH9SdllNovNzL5fRDGisQQIQhUDqCEIQAIQhAAqS7Rs6BSfhk7JHgrtVd1DJ0Kkj8CJ9GErxU5XodKTxOL9UYcpLepjD7vAqMpVHthxe7wKyxvEOVTmdHgn8JnkCYajyu8OKWrnjOiwPhM8oCZKkOM7VxWjg95hKqxJ6iTd9FcykgtJacAWtJBy9iXWV3HGSK/xM96Yr4zeXb3OKT1YgIbyUo1dzxuJ1dRS+iOcbSWuJOkkkkrpQ7oYzWtAcCA0AAtabJalwrH3M913FQ6OcVuobk1soRnlSWeAvoTlHLT8xhhV6+JiODJG2bQQbLdMkrVTX/8ACUykOwMPCxZYWDLGJnORVxV3THjuSjTveY3e4lWL+Kp23Y3bxnZSdS4XS37hyF2dGdLDo72kWza5py5fsqquqrZlI9pEh4Qb7NrZOABmJzyE6VQLueoiavRZl1G9zNEqaTyhuvbU6G2gYLorIbzEiSwiAQCRIifjsTLD9qSMCkQ3CQBxmE5bTYDMyWV1B1DdbvMVYyXN3Ti3HAyhsuNWCn0sZSGi784kT4bPM9T73cLmEJwEzJ0vzGW9J1K90i6xwTVcTZQYPd4lc41kpOeDjtSPUUacOOC+/jI7cHDhNdbjFuEZCy0C0myatKC4nBJEiRaNGKbFWNinSdpU2rIpL7TOw7l3d1GSxgzzqprBm9IZh12B+Jx/8WgUuKIYa32ZiAkz0NsnMzByrL62pbmVlFewyc1xINlhmdKsod21KH+YDrZD4BNbW1lVoxlHHn9SYzUdzHqi1sxz8H2bmuwgM2eYwtWL9QoNcWRT2NYP7R6pch3f0kZRCOth4OVjBrN0dvtHgAuMpNnKwBoyk6E1srapTqZl8DxWmpRwj48rkSvbyuRKeorxRod7dvN4h0xdzGeqbksXvIcqJP7UR52Sb+lM6x1683E9RhT5UCEIVQ9ghCEACEIQAKDXjJ0aONMGINrHKcuFNZOG8aWOG1pUPgTF4aZgAUyh9GJ3SobMg1BTKB/P3SsmfQIjVcw6dDgfDA2THBMtSnGOrile5J3M4OojY9yZ6mOOdXELRU/Iw1dYnLV/UT75A5Znc4pMTtfJHKQ+6d6SSrMPPUzt93nyJlMHND3XbioFEOI3ujcFYUn3U6nbiq6hHk2d1u4JxYcXoLaXnqWVX9MeO5KVYe9RtfEpsoHTHjuSpWPvUbXxKsbS8K9Rps/xCPC7/wCRE1ei4Lueoialk0ag+VAOQbrd5irJVtQdQ3W7zFWSo1ed6mlte5hojpTPdImscE2XHDmUDuBKVPPM4neHBOFyY5lA+G3cp/AJdvcsC3U+qeme6VAU+qek7uneEQ4mUMgrV06bHP3uJXkFeaWZ0qOfv8Svq2+zVi3ienxPQKa6o6hnjvKUwm6rhKCzV6ptS4nOXA6PK5Er3EK5OKueRKRq9wzJUGF24Z2xHK+VTcpDlQ6P8Np228VbLD13mrJ+r+pfjwQIQhcT0CEIQAIQhAAvjgvqEAfn2K2TiNBI2GSk1dld3SvFYslGijREeNj3L1V3S8Csm90j6BT3xQyXHHmkPsLx/wAj001Qcfw4hKdxZ5qOyJEH95PFNVVHlPAp/Re6Ji7pYqz1f1Fi+UMeHqKRiny+ULYfikNWoeZm75e8WhNi+7H5txVbV55NndbuCsj7ufHcqurTyTO6Nyb2L7T0FlLi9S0oHTH7zFKlZe9RtfFNVBOOP3mStWfvcX951a2j4V6jSw8QjmuzuoiavRcl1f1ETV6LJR4mnYVB1DdbvMVZKtqHqG63eYqyVGpzvU01t3MNEfayPM394cE63LiVEgfCZ5QkitjzN3eTzc6OawPhM8oU/gEW3uECyU6rP5+7xUBTaCZNiH7qIPeZcxtzpx4x++V1CjwjykU/fPBdwt1YbreOh6fE9BN9EHJM7o3JPanGFYxvdG5NaBzkeYhXF5XR5XJwnZpsVmTwe0jbamh4NHgt0QmDYwKYvECHgtaNAA2CS9rCSeW2XgQhCgAQhCABCEIAEIQUAYPXLJUiONEaIP8AkcudAOP4FSbpWyplI+NE+ryeKi0Hpjx3LKVF23qb2g804v0X0GK4o83eNEaIPKeKa6sPKDUUpXFnk4w0R3fVrE11aeUHjuTug+zHRGRvV76erF++UOr1lIRT/fJGLD7x3LPyrsfMzV9zrQnD3c6zuVVVh5JndCtGdQdZVTVZ5JmriU1seZ6Cynxlr+5a0LphK9ae9xf3nTPQ+mEsVr73E/ecK3tDwr1GVj4hHNdX9RE1ei5LpF6l+r0WSXE1DPVQ9Q3W7zFWSrah6hut3mKsVSq871NLbdzDRHmuTzN3e4J9qQSo8H4bPKFn9eHmh73ArQqqEoEL4bfKEPkQh27xgTApUEyhRj9w7ioi7udKjxz9w+Uop8TMmPUU2xO+VICjUI9LvHepIW9s91CGhL4npgtCccw1JPgCbgO0b03vTS38zyzk8r3QYeFFht0xGDa4BcXlT7nGYVMo4/FYdjg7gpryxFv0OsUbUhAQsUWgQhCABCEIAEIQgAXwr6goAxO60Sp1Iz8qTtAPFV1GdygMpWmzR2LVazvd0aM5z+UY5xmSx0wTpIeCqR96ohwLKQJaHQ7dodakVWzq9JtLKbyai22jbqMVJtNJL+4KG450hSRojT2sb6JpqmLhOY6RExkOUWGwrjVdwkajGKcNsT2jg6TQWlshKWNlUujwy2I0OBaZ5wRm7VepQlBRUhLdzjUqylF5TZSXx+gzvcFnhWkXwaK98IFjXOwSXOwQTgtAmXGWQAZ1nTY5DS0ZHSn4K5HizPXqXSWfgSYR5E6/RVNVHkm+PmKtYJ5J2v0VTVJ5Ns8kzOWjDM0zs3iT0FUF2nqvuWtEOOEtVt73E1cQmeDL2mLMtnZPLLtSxW/vb9XEK3fPNo2MrJYuEc17i9S/V6LmCvcXqX6vRZRcTTs6VF1DdbvMVYKvqLqG/N5irBUavO9TS23cw0Rxr480+bgVo9XjkofcbuWb1/7q3veq0mi9BvdG5TLkRn9uc0dDuvVMdKiRz90+UrwvNbOlQY57DwRT5jOMyag9E947ypKjUDoDWd5Uhb+2WKMdES+J3oVsRveG9NkQpVq0cqzvBM8QpnQ5Wzz5nF5TJcBVLotKbEFjIJwnHSSCGtHbn1BLTIZc4NaJucQABlJJkAPFbRc5UoosBsMdLpPP2nkDCOrMOwBL9oXHVw6K4s7wjktEIQs0dwQhCABCEIAEIQgAQhCABCEIAF5cwHKAda9IQB4iQGuaWuALXAgtIsIIkQRoklCs71tEiTMPDgu+47Cb+R87OwEJyQg8ShGfMsmbQr07wcEx2lhNrsAh8uxs5T8VBre9E+HbQ3B7JdCI6USf80nSwTMzNspTktXQulOrKm8xOHslLfhGCPqKkQYgbFgxGmf2CQdThMHwKVq9q2K2O6I6HEbDOIHuY4NLpA4IcRImQJ8F+o5KDXVRQaXD9lSGB7Jh0iSCHCYDg5pBBtOTSrFa7lVpOngmjbRp1FPJ+ZW00+xMLBbIvw8KWMDKUgVyjHkX6vRa7W946GZmix3MP2IoD26g5snDxml43macWvZOALLHmI7BdqAYXDxASbq5JjVVIsR6i6hvzeYq2pVEMMiZBwhhCRnYu1Z3JRavd7GJjBspRQ1zYbsIYRwS7LIkjwUNL6u6ctTTWzzSg092PsR6/wDd2d71WlwOi3UNyzSvRyUIaXjetLh9EalE+Vf34CLbe+pHQ6TXC6F0qvjfvO1e4QMrculRrrHyq6J2niPRTT5jPyWGZlQeg1d1xoXVt1KS6C4NDiDI5DKw6l9ApNKnFeiIwSqoHLN8dxTFFKX6kHKjUdyZIFEdFiNhsE3POC0dp09mfwTGk1Gm2wXEaL21R4cV1IeMWHis7YhFp+UHa7sWlqHVNWto8FkJmRjZT0nKXHtJmfFTFk7ms61Ry/4W0sIEIQq5IIQhAAhCEACEIQAIQhAAhCEACEIQAIQhAAhCEACEIQAIQhAHl8MEEEAg5QbQdYS9WNwFCjTJgNYftQpwzsbYfEJjQvMoqXFZPcKkoPMXgT6JeuobCC4PiyBwfaFpDSQRhBoaAXCdhM5ZVwiXExmjFcx0slpBIzZRKad0LlO3pyWMBVnKq8zeTN6RUkdnShP1gYQ2tmq+vani0miiBBaXPe6VtgFpm5x/lAllWsL5JcY2ii8plfq1k/LTqK6ETDeJOYSxw0OaS1w2grq6luLAwmbWmYFnbny5ztW/1te/oVIe58SCMN9rnsc9hJI6RwTInWEr068nCM/Y0iIzsiNbEG1uCVo4XVJpKS4EOElwM2qEcoe7xC1e9zUfSpLxpZD3Pd+n8yp6pvRR4cQl8aFgWCbQ/ClO3FIkD4rT6LRmw2NYwSa0BoGgBdLu9g6Kp03nPHQiEGnlnVCEJKdwQhCABCEIAEIQgAQhCABCEIAEIQgAQhCABCEIAEIQgAQhCABCEIAEIQgAQhCABCEIAEIQgAQhCABCEIAEIQgAQhCABCEIA//Z"/>
          <p:cNvSpPr>
            <a:spLocks noChangeAspect="1" noChangeArrowheads="1"/>
          </p:cNvSpPr>
          <p:nvPr/>
        </p:nvSpPr>
        <p:spPr bwMode="auto">
          <a:xfrm>
            <a:off x="63500" y="-896938"/>
            <a:ext cx="2466975" cy="1847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6576" y="2819400"/>
            <a:ext cx="4984815" cy="3733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07360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6" descr="data:image/jpg;base64,/9j/4AAQSkZJRgABAQAAAQABAAD/2wBDAAkGBwgHBgkIBwgKCgkLDRYPDQwMDRsUFRAWIB0iIiAdHx8kKDQsJCYxJx8fLT0tMTU3Ojo6Iys/RD84QzQ5Ojf/2wBDAQoKCg0MDRoPDxo3JR8lNzc3Nzc3Nzc3Nzc3Nzc3Nzc3Nzc3Nzc3Nzc3Nzc3Nzc3Nzc3Nzc3Nzc3Nzc3Nzc3Nzf/wAARCACEAMUDASIAAhEBAxEB/8QAGwAAAgIDAQAAAAAAAAAAAAAAAgMABAEFBgf/xAA4EAACAQMDAgUDAgQFBAMAAAABAgMABBEFEiEGMRMiQVFhBxQygZFScaHRFSMlwfAWQpKxorLx/8QAGQEAAwEBAQAAAAAAAAAAAAAAAQIDAAQF/8QAKBEAAgIBAwMDBAMAAAAAAAAAAAECEQMSITEEE0EyUWEFFHGBIzPh/9oADAMBAAIRAxEAPwDxPGKyO1NeMgkAUBU1e0MwcVAKPbWQKwDAHFZrOKyBWAYFZzzWdtFtrGMA0QrG2s7a2xgl5pgWgXIpik+1KwhBas2cXiXEKActIqj+ZIFJRh6it70ssx1eGWzC/cRZeIvjAfsvBBzyR6fy5qWSSjFtlMcdctI3XtKeHqDUomYJHDcMrSOMD9vf4Fa+QrGpjtRhT+TkeZv7Vu+sLq+v71LvVfDF6wZJTExKblPOFIG0fzyT7nFc7IzD1NDFNSgnE2SDjKpFaWP3qs6VYkdjVdyaskyQlhSmFNY80s09AFkc0thTDQE01GBrGKyalagGKlZqUKCbAPk+bvS5ACeMU2eM7sr2NKxUVXJWV8AYrOKPFTFPYgOKzRYqYrAIKyKmKmKJjOKICsAVnvWowQFMUZNABmmDI4FajDkVV5J/Sur+m8Im6z0sbVYB3JDemI25/fFciua7X6URiTrS03cBIpX/APjj/euXqv6ZfgpDZ2bP6mWgTqKDtg2ceD6kc1x80IVSeDXd/VW2/wBV0zwcnfaAcHPY1zk3T2oLZeO1tIIv4tprm6FpdPD8D5LbOVnUe1U3WtjdQsjEGqLgivRT2ItFZ1FLZacwpbCnTFFFaBlppFARTIAkqaxg+1NIoaYwvFSiPepQoJsweOawwB5xQK+KMPkVyF20yLGO7dqLwgexqDJHejVOKNgpCjEfTmsFCPSnbGB7GoS3Y0ykK4iMVkCm7c1AlOmLQAFEFAotuKztNGwUYolFQKfajCn2pbDQSCu++kEHi9VO2DhLOXJAz3KiuDQc816F9HR/rd8/lBSzOCfTLrXH1sq6ef4KwW5v/qD4Vrf6HLIjEGFh5vgr/et/f9WaO/TJhXG8x7QnHBrkfqnIRZ6E424RJEAUk44THPqOK4Fr9jHtJNcv05aulg0Pk2e4OqyK87Mg4rUSVamk3Emqsh+K9SOxCXIhqWRTWPNASfaqCCitAy+9NLH2oGbPpR3MKIoSKYTQk/FG2YUVqUZNStbMPowPml0a9q52ytDFPzTUbBrEBAU5p5WMjg4NLZRIm/isHB9KDtxmnxqh9c1roPIAQepo1QEU0AD0FEFFDWMsYsRCiEY9qYuM0VLrY3bQsRgdhRhR6iioqXuMZY0Cqr/AK9C+khEMutXBCKI4IgPJknJcn/61wA716V9NP8rpzVpw+1nmCcJuzhOx+Mt2ri6/K1gkMoJGfqYwuOm9JlcciUDaBgDKHsfUcV5i0WfxP6HivVOtZfu+ho5MyBoZl8hXg+YrwfjJ4ryxjSfS5tdOl7AyY02xDwv7VXkAHvVwke5FA+3HvXqqZzyx0UGXmlsKsuFz7UohfSqaiLiV2FCVpzYoDim1AoQRQ4pxxQECjqBQoipR8VK2s1DymDUAoyM1kCoWdDQIFMUVkVMHNAyQwKrDHY+9GgUd6UM1kE1h0WlKngUecVURiD8VYRw1Tew6Ywe/rRYPpQg0WaRsokZANEMisKaMGksZIwM13vSWpahB09JpdraRqXVrjxZpVUSBmAA9T2B9PVT2rhRnI2g5zxjvmui6r0PUfCjgWRgERUmZr0ASYGW4J/iP9PiubPKDahPhlIxvg22salrI0CTSbi2hmDoZXZLgMyqPNgpgeYeuCexrg2HvW56f0fUvtb6CJQ8kcWYil6Cw9wMNjsMdvX5OdTcMzyu8gAcsSwAxgk80encItwh4BNOrfkQRS3phYUtmrtiznkV3FK2bqtHBocAVTURcSo0ZFAUPsauE0smipGeMpspHpQkVbYA0pk54pkxHBor4qUwoc1KNi6WPyKIEUnNZDVKzoHrijAFIUmjDULCqHbRioVFCpOKyTQsNIm2sjjtQbqm6tYKGq5FGJM0gH5ohQaCmWFemK9V1po/En25qbSKRZ0XRen/4p1JZQOAY0fxnycABeefjOB+tdf8AU9gkcqso3hVXeD+W5u39Kp9GwW/Tt9cT3VwgkkiVEe5gIQjhyF575285x5f253qrWJNbvrlRMpj8Vp1JHG1cooGPTGT715c4PN1EZriJZKUW79jd/SJkk1e9gkAYOkZ79xlgR/Uf8Fc51ZYnTOoL+1ZNiiZiik58pOQf2oulruXSNdjljuYYwJBFIZVypBBPIyPUcYP9q3f1BitNVv5dVsZ5XJszNMUiLRFkIG3dny8c9v8A3VYx7fVufiSA1Jo4Z8UljTGBA5pL9q9NM5pIm6sFvmlk0BNOkLYZahLUBNCTTUK2GWoCc0JNYzRAZqUOalYFAFmAyQMD5pqA45rWbj70Qkcjhzx80ukXuo2qgk7VBLAEkAc4AyT+wJqK27t71qyfJu3Hd2INArMPxJB+DW0B7vwdNp1lPqFzHaWqgzSname2cZq51Npw0vVprdIpIojh4klYFwh98cZyDXJJNNFIsqTOsg7MGOR+tNutRvLsp9xcySFECKWPIUZIGf1NTeKetNPYdZ46aa3NgTUzWqjmkVuXb59aZLdsSNrtn14FPpYO7GrNkDTFNag3crEZc5HA9KNrybao3EEDnAHP9KGlh7kTcIa2OlWF1qd3HaWUZknkOFA9Pcn4A5NaaAPJp73CTDxIfM6uQMqSACPc5PavZPo/ows9GbqHUWVZLlGEJI4SEc7j7EkfsF+a5OoyduDkWU6OW6s6YTT2t7U20PiSjCOrktgDJJ/X/etfb9LTBVlfTSqYBLGUxkD3OcV6H1UkOk279R6lmWRspbW5b8R2Vcjse5J9Oa8l1LqLUdbnxcFpmLErCkWVHH/aoyRgevfA71w9L9xkjTfHk6pZ4JJtFq46f3BjHaBSF4ZJ94H/AI5xz71sum+mJ9TsrlbKFRORhWMp/JcgjHzyP1odK6X1G/EdzbSx6bcqhPhXZeGRlXGWGV/HDKPmu76HWOx1qJBdrIJuPyGRJjnj1BH/AK+afqJ5IRpPfb3NHLGSbS8Hk9zC8UnhujK442kYI/SqkgILKQQVGSDx64/3rv8A6rRWuh9QNLbF2lugZnZJ/PGO2B6r6kH5I9K4PqH7mG9L3i7pWUCQs24sQeSc9813YpqSXyckratIrH3pbGq0l5yUXcsedyr3wf17fp8Vm5vllQlPIzEbhsB557H0GMfz5rpSZHWhpasE0mO9K72yg8QFGQKeBgc/v+2O1ZtroBJ0McDBo8AzZJTnunP5fzzTULrQzNSqJmYHAY1GuHIxuxRoXWi4TipWuJyalagdwsz2iRBP89XZk3MFH4nJGP2AP61uOmNMgv5ftHjgmu71WhtRLKUEMhzhzg/GOeOataTYi8vE0yUR2kV86o00kHiPEuc7lHccgDjuKKbSmsryWG2MjW8c+3cVwZCpIVtvcd27k4zioyyr3L/bNOhMmhTTadNFb2sXiWDsby4jZm24yvm48oyvHOOCaxpPSv8AiO6STUtOtYUU5mmn2qzYyFB/ixzj4rpdR0iztdKs/sXunmvZJEuIY5FKqqkAA7Rz+RO48d6XPpyWejtBFbaj90rROw8PMaAx+bAXliDkZHb1we8u+3waeHTychqOkG3WNvEgGYwQFkyZB/EOfX9qmhJYrrMBvrcXFusnngll2BvgsORzW8XS4by9YXzTeOqAKoHl4zkE9x6YA+a1qWJ0qWOXVdNllhvYd0Ds207SceIvoTwcA1WGS9myOlreizZaNai31BZoIZ5ZEC2zi4wLds5zgHngEYNJ13pKTRZIDNf2dxBM8a+PbzBlTcCSG74Ix/zNWVmtLXRruwEMM0V8ofEchLW8ik7ctjzcH8fmqgs4JvHu7UxwGAwqttNljNuOCV4wQMAnPvRUvkLp+B2sdPxrEmrWiW8GmXMzxwxRXPiuAmAzc884zz71W1OwtLq636TY3kUTKuY2BcK2ADhvk5PPvRwW97cW9zLFZPJDbENMfDHk3HAOPkjFdhqVnar9NdPZAv3hkjlZCFXluDn14FTnlcWvkdQVHPQ9PvLpa2f+FzDVJJyUmaTAKBfwAJwSe/vXpHSWmX0fTun6RqNlNYwrIZJ5LyQJ4iktuVVIyo4/5mtHomu6lcG3i03S4FCMjFLeLarEL4Z3N8jOaPrGDqFNbEeoRbnnz4SWasVfIyQvqeM59ODUcqjkVS3KwbT2Z2HVeljX5bazgLz20bgukEGCq7WAwxB9Sf69+MaSy6I1Yw4eaOxtYk2SOI/DDAbuWP5N+TD9ao9FdWXejTP5rQQPCH8GS4UbgeQRz+Xx3+K7XRr+76h0zUZZrxY55SywIrZEYAGMe35d+9SSUVs/1/o006po4HV+lo4nia033sxLxubiAeFICDtZR+WefXPIFVNC0TVbSW4GmadNPLbJl5o4cGGVSDgEsuDjvwTj0ruOpIoLTT1tYJpB4Df5l4rHcXI/EH2x6V53/wBQ6lpLvawvtttzAFc4lBPrzSNzbceUCT7aUoI2130ode0q41jbNbPEh+5V/MTKe20Z/HkDPfvXK62ljqMbzTTvb3n3BUZXMQhCjJz3LZ9u9doh1a76TvtTMkjxzShTsfgdj5gK84lXe+LlS65Iw3oT/wDlUwvhtbo0sjcX8lSw0PUNUhuprG0mmW0QSTlVyI1OeT+x/arelaBA2pTW+uXMllBboTO8aeIVbHlUYyDnj19/aug0bVVsxPFpkclutxAYrhVlMgePI3E5zg/Iq1p2janPqIg07T54dEv7i3W4iDZDxochmJ8wA8xyOOceoFdffic6h5Z55cQJCpBZ/F3fhtGMY75z3/T9fSq4OK6PqjTre31i6W2nSRDIeFUjaMnA578AHPz8Uq80CKDp621aO/gkklmaJ7QDzxYBOT6YOKrGaaQsscr4NBUrJGDWKoSJUqVKxj2NOp9btfBMeoPsXYip4aAKoxwMLn9c5ob4m81C5nkJUSXGWjQ4XGTx7/1zUqV5eXeKs9OO0tvYmn3SGw1OdrSBntrZ5I/zHmA4zhvitlYo1zpdlMtzdwS3EgRnjuZDtDFgcBmI4zxnOMCpUpG6aoEt4tsq6tGsM19Cm7Fq5jUs5YuNyjLZOM854xXnkhaeKWSV2YwoVjzztAPAHxyeKlSq4RJ+kmnEPKFdVYfKirV/J9vcWccUaKGuFVsD8hkf3NSpTr1kPButRsUt1lWCadE3MCqycHB4z71pSXdhE8sjIvYMxIH71KlSRQ9e6Ts7bTdB++t4Ea5jDMjyc7SCg4/8jXA6l1Fql1q4vZ7lnuI93hvkjwwSchcdhUqUG3Q8CrAkIuAft4eCP+3vW6sdQuLSFltmEe8dwPx5OcenOBn+VSpUJcFPJZtdZurzZp12sMttPcI8imMDJyB6Y9Kq3Onwm8uF3ShI5WKRhztXzegqVKfwhJcnbfTxBJFdadKS9tJGSyMc8iuF13Q7FL2VEQgbj7f2qVKpL0x/Zo8sraXpFq5lJDZEbDjHb9q9e+nEjtoZtXO6KA7U3c4Ge1SpS4G3nSYuVfxiuuDHpOmXuq2sEX3UIAQsDt83fgEV4RcWUD6fHMy5d5cMc98o5J/nkA1KlVt6v2X6ZJ4pNnGtQ1KlekeW+SVKlSsA/9k="/>
          <p:cNvSpPr>
            <a:spLocks noChangeAspect="1" noChangeArrowheads="1"/>
          </p:cNvSpPr>
          <p:nvPr/>
        </p:nvSpPr>
        <p:spPr bwMode="auto">
          <a:xfrm>
            <a:off x="63500" y="-546100"/>
            <a:ext cx="16859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28600" y="152400"/>
            <a:ext cx="8649851" cy="1107996"/>
          </a:xfrm>
          <a:prstGeom prst="rect">
            <a:avLst/>
          </a:prstGeom>
          <a:solidFill>
            <a:schemeClr val="bg1">
              <a:lumMod val="75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6600" dirty="0" smtClean="0">
                <a:latin typeface="Britannic Bold" pitchFamily="34" charset="0"/>
              </a:rPr>
              <a:t>A la papeterie, il y a…</a:t>
            </a:r>
            <a:endParaRPr lang="fr-FR" sz="6600" dirty="0">
              <a:latin typeface="Britannic Bold" pitchFamily="34" charset="0"/>
            </a:endParaRPr>
          </a:p>
        </p:txBody>
      </p:sp>
      <p:sp>
        <p:nvSpPr>
          <p:cNvPr id="3" name="AutoShape 2" descr="data:image/jpeg;base64,/9j/4AAQSkZJRgABAQAAAQABAAD/2wCEAAkGBhQSEBIUExAVFBQUFBIUFBUUFBQXFhIUFBQVFRQUFBQXHCYeFxkjGRQUHy8gJScpLCwtFR4xNTAqNSYrLCkBCQoKDgwOGA8PGiwcHBwtLCksKSkpKSksKSksLCkpKSwpKSksKSksLCwsKSwpLCksLCksKSksLCkpKSkpLCwsKf/AABEIAOEA4QMBIgACEQEDEQH/xAAcAAEAAQUBAQAAAAAAAAAAAAAABAIDBQYHAQj/xABIEAABAwIDBAcDBwgIBwAAAAABAAIDBBEFEiExQVFhBgcTInGBkTKhsRRCUmJygsEjY5KTstHS8BUkMzREVHPhQ1ODorPC8f/EABkBAQADAQEAAAAAAAAAAAAAAAABAgMEBf/EACQRAQEAAgICAgICAwAAAAAAAAABAhEDIRJBEzEyUSKBBGFx/9oADAMBAAIRAxEAPwDuKIiAiIgIiICIiAiIgIijYhiMcET5ZXhkbBmc5x0aEFdVVsjY573tYxou5ziA1oG8k7FzDpB1/wBLC4tp4X1Nvn37Nh+ySCXegWj9ZnWOcReIoczaVhNgdDM8fPe3c0bmnmduzBdF+qyuxEB8bBHCdksxLWu5sAGZ/iBbmoW0751fdYkWKxPcxhjkjIEkTiCRm9lzXD2mmx3bQtuuuBP6A1fR8Cviq45MpZG+PI9oeHkDK651F7cDsIXUug/WDBiMfd/JztH5SFx1buzNPz2X37t9lKra0Vh9axpsXAHhdU/0jH9MeqnVRuJKKzHVtdscD5q6CoS9REQEREBERAREQEREBERAREQEREBERAXhXq8QYjGOkbKdwa5jjduYWtxItr4LlHW70+bURRUsTXDM7tZL2OYNOVjQBtu4k/dC3frAjvJFu7hueWZcIpOkd8UbPsZn7Nt90fsNPI65vMrTxmp/tSW7rZ+rfq+7Sdj61uWG+YRuIBeQLjtPos02bT4Luv8ATdPG0DtWBoAADdQANABl0AXOopB2LnuaXBr4y5oOrgHgEXWYZjFCB3aInk4D8U5uO4XUTx5zKbrHdcvSCGXCpmRyZnB8DtAbd2Rt9fNcNw3F3xPbNE8skjOZpabG48OWhHBdX6zuk8JoHQMpGRmdzGh2lw1pzkiw+qB5rjVNCRIG/SIb5nT8VjJfbTr0+ksOrjIxrt7mtefvNDre+yvYliLaeLtJNdzGb3u4chxKYDh2VjW21AHjoAAsD1g4fK2Vj337NwLWcG21t4kG/kV6flNzFwa3usNU9Ip3vz9s4H5oYbBo4ADyXVOiGO/KqZrz7be5J9oW18xY+a4tsPI6eB/3W09X+NmCq7MnuTWa7k75juW23mq82G8evS/HlquuIvAvVwOoREQEREBERAREQEREBERAREQEREBeKxVVgYNdu4fzsCx8+ME6NH8+KtMbfpW5SNd6ycOnqInR09hIWZQXG2jj3td2i5TD1H1ZGs8DDwb2jvDWy7UXE8Nef4lOzNrjU8iumce9b9Mfks3pisDwQxxsbPlkOUCTLcB5ttG/bqs/TthYAG07QBoNGk28TqVjflVnWJt4qaHbN/mrZ4TL7Uxzs+nP+n3V5JXyh7ZmxWLiQWF17gAWsRYANstSb1P1bJYjnimjEjC/KSx4aHAuIa4WOnAruGRUhifHje0/JlFWAnM55LctrAAi2pv+Cv8ASfBxU00kdu9bMzk9urfXZ5q0z0UplW4cxw3+RWfJjfLyi2GUk1XFRRZg4O0GvLKR+IPwUvC+69udtrm2bmNngVn+kmEZat7rOMcpzgn2cx1cwnkQTbmrUjA2UgtDmPa1xb/2kjzA9V2Y3c2xvVdNw+q7SNrt5Av471KWv9EnARlrXEtvcX1y7iLnVbAvN5MfHKx2YXc2IiKiwiIgIiICIiAiIgIiICIiAoGKYmIm/WOzlzKk1NQGMc5xsGi5XOK/EJKyaVkb+zazSR49tziP7KM/MsNHO2i9hY3I0ww8qpllqKMY6fhk/ZR001XNte2K1otlu0cdGnkdnJXaWtxCdt2QU0HKWSSRw8RGGt95Ujo5TNiL2MYGNG4DYd55km5usjhTu88fWK6phpz3JrVbguLPuBiFPF/p05/acSVp+OdAsZzAmv7WxBBE0jLEbDlAsF2C/fUmQXS4yomdjllJDjAa2OarhubZXuizyN+8Q0HzustDheLQZSMSjmBt3Z4G2vwLmkOHqtgrY71DOSyGJjuM5EKfGQ8mOpsfqIxepoyBvkpnGVviYyA8DwzLMYbisNQC6KVkltuU6t+03a0+IC9pnbFrvS7oSJi2op3GnqoxdksehNtz/pt5Hmq5TX0de22dmq2i+notR6H9OXSSCkrWCGrF8pGkVSBtdETsdxZ6cBuBbY8typ5bTrSmWBr2lrmggixB3/zxWldJMMdTGB4N2h5jB32fqA7ndq3m+xQsbwZlVCWOJF7EEbWuBu1w8Cpxy8aWbY7onWt7QgaEjVvPjZbguZYNUGOoDJNJI3ZXeWnmDt8wultKr/kTuZftpw3qxUiIuZuIiICIiAiIgIiICIiAiLB9L+kDKOkkle7KALA77n6I3u4cyEnY1TrD6VOB7GHvSElsY3Zxo+V/5tl/M6LGdG6bsImNBLrbXHa8kkuceZJJ81bp4g9hkLbSPDS4bS0DYy/AXPnc71kYo7MC7sMfFy5ZbZWmtmc4fOV7DtHO8VEpH6KTSOsStFEh7++VOhOix29X6edRYLD2XnvwUnEh3AF42P8AKEqqv2BQh7RDQKe7YoNEFMlcq5/aWDx/o7DUjK9utwQ5ujmOGxzXDUOG26k4PWyMd8nqXZ3gExy2t8oYBtdbQStG0b7ZhvAnRsVvFKATRlty1ws5jx7Ub26te3mD66jYSq5dpiUXWXokWOwbEzMxweA2WN3ZzNGxsg1Bb9RzSHNPB3EFTSonaa0zpjEWVccjdMzBc8Sw2PnbKugYVUZ4Y3cWhah02pr0weNsb2nyd3T8R6LNdCqvPTN4t0Tlm+P/AItx3+TYURFyOkREQEREBERAREQEREBcs61ZO3q6Sl2sYTUyjcQzRgPi5w9F1IrkmIzdriVa/cwxRDyDnEe8LTjm6pndQgNlk26tWPyqdEdF2RzJFO5TY/wWPjOqyEZ09VZC606I1U3XoKaEyB6T6lWGuVxj00hIptFevcqPHIpDSqVK4AqwqAq1nUxq2PXpZ21jQcluyqgP+STdk1t5jcSfsudwWfe69iDf4HhZVVEAc0tcAQQQQdhB0IPJYPo84xF9I9xJgsYidr6Z5PZG+8sIMZP1GnerQrIYxF2lLON/Zu9WjMPgsf1cVOj232gELNNtsOwgtPgRYrU+gzzHUmM7QXxnxbcfgps3jlDG9x0pF4F6uF2CIiAiIgIiICIiAiIgpcuQYb3jUP3yVMp/Rs0fBdcqHWa48Gn4Fcnw1toGH6RkcfvPctuFlyJAYr8eiojUlsa64wex7Qp0Z0UO3JSqd2isheBXoKpCXRC+wq6FGjcr7XIL7FfAUdjlIaVWkVtKusKsByusWeSVMrlqnSmrFPNSVF7WmFPJwMVR3DfweI3fdWzTFab1mU5kwyqttawSDkY3Nff0BVtfxRL23C60s4iIsWkuQB2rCfvMYb+9bB0ZxcVVFTzg+3G0u+2BZ4/SBWn9MMMHy57t72xPHMBtj+yQpnafp2RpXqsUY/Js+y34BX157tEREBERAREQEREBERBHrv7OT7D/ANkrlWFG9NEeTv8AyOXU8TfaGU8I3n0aVyrBP7nT8TGD+kSfxW3Ey5E9gU9rNFGpm3UuNdkc628K5CbKidIZLhW0hJcVUFakcvGzaJpCQ1V51GbNde51OjafE5SGvUKCTRXmyKliUlrlJvooMTrlTJDoqZRKNKVZnoRIxzHi7XNc1w4hwsR6FSWR3N1cVrfSunPureF1FPVYZKSchNRTOP8AxIXmziOYNrjiXKb00j/rNOeMZafKS3/sr3T2ncyNlbE281G7tB+chOk8R4gsueRatH65cec5mHT08zmxzRyuBaSLi8bhe28A28brLy8Ptrrz/t3ykddjfsj4K8ud9S/SuSsontmkMkkLmjMbFxY5ptmI22LXC66IuN1CIiAiIgIiICIiAiIgwnTWp7PD6tw2iF4Hi4ZR7ytIjpuziiZsysa30FlvPS+mMlHK0C9zHcfV7VhcfJoJWm1z9QtuJlyJ1HRfk/rbfLgrkeUqJhtSWnU6HYeayRhG0ea7Mb05bLtbfTNKsf0dY6OU5rVWI1farHmicRtafMrxtE76vq5T3i2xehqbTpDFEeI96uNo/re4qQ5qpsmxSymA+cfRXY4CTovA0nboOCvhpI1NhvsotNKALOsCCeI3eKlNlzacFHENwAO607t55uKqpIwM1t9vhZUSkEry6JfVQlHqog5rmkAhwLSDsIIsR6LhME88WGVMYAa6gqrxvfHE8iGV5jka3O05SJAx2lr5iu9TjRcfroDU1dbBB3jMysJbdts3Zw9m3k7tYXnLe4ueay5Z1GnF7ZbqArZ56islkc54LI2ue76ebuN8m5/cu2LQupLC+xwaAltnSuklOmpzPIbf7rQt9XI6hERAREQEREBERAREQWK2DPG9l7ZmkX4XXPK+Eg2O0Eg8Lg2Oq6PKbAnkVzqtOh47fMrXivdZciJnIaw+PxKyEUzgBbUcNNPA3WOJu0cs1/XRSKZ+lti6sWFZiGoPBSWv8ViYnnZdS2SFXVSi5UucFSHlegoKw6//AMXjV40qsOQetab7DZSculrFURK/c8FWi3M47glPv5fvKtzuKrh2lLOke15UPKuBUvCRKw86LknSHCnHFJI2tdHEZGvkeCQxrqkMY90pFjkyh7CGke3c779cnfZaRtxpnalggfG6nfG9pImEzNpNsuXtOzYAdbuO5U5vwX4vyb70KqQ6hgAYIzGxsL4w4O7N8QyObceFxycDvWdXLKSqkwbEW0ob2tLVOpy2R73Z4dlOAduci0YuQAdBoupBcTreoiICIiAiIgIiICIiCxWutG88Gu+BXNql93FdFxQ/kpPsO+C51MzVa8H3WXJ6YjG6wQwyvdm0AtlF3FzjlaGg7XXOixXRmlkMLDI+S7jpeRxcG33neb3UnpJI90kETJGtDnF8l/adHH7YYLcC7XTxWSwt1wzu2BFwOFzey6J3kyvWKXBEWvyuc+x2HO796ynyIaHtJP1jlarabM3MNoV+imu0LWM1fyD87L+sKtPw8jZPN+s/2U0FUOVtCiCmN9Zpf0h+5S2U/wCdk/SH7lYYVejeo0jabDB+cf6t/hVx0NhcvefMD4BW4ZFdedFnZ2lDkow43c53hmNh5BV0MOW9thI+AVd7lXaY7fL4BWqsXgVS5VWXhVFkadc76wIf6zh7gwyP7XKxgNml1wQ954Nty0cdQujPC1jpB0TNXK3O8tijOgaSHOc5ju8Db5hykC4vrfcnJN46Tx3WW1/repMkNNWjPmo5mvPZgZsrnNF7ncHBuh4resPqxLDHINBIxjwOGZoNveo1dQGalfE83L4Sxxt84stmtu72qidCnuOH0wfmztiax+dpa4vZ3XEh2upF/NcLtZxERAREQEREBERAREQQsWH5KT7DvgtAqwt/xU2ik+w74Ln05uteD2y5fTTMUmf8vIyxgCINa7Oe0LXNc5wyjQg5Xd08L7bLY6Ynu8gNngsJiFA59fnYxpcyFjnEAuk7O5EpyjcAQAebuGmfoo9Lb26eW5b4flWef1GWp5riyqiZlKtRsIUkardku5kB1VAXoUoqtVxvVAK9aVKqdC9SnLHxlZCM3CpkstNVdPtPj+5ANq8pjY+/4qKiJAK9K9XjlRZYcNVIpYMzm8Bcn8Pf8FGLtVlqC1tOSry2zFbjm6lWSy9RcbsEREBERAREQEREBERBjseNoJPD8QtDlC3jpKbU7/u/tBaOTdb8E+2HL9xaEzh3QTa97DTUixOnJV0kJz+quQwXud288AvWVQvZgvz3LqY7Sw1egJm4ry6naFxoXnkqM68L7Kdo0vAr1rrKyybkvXPU7NJkb9VkKcrDMk9ynQT6ixVb2hNlCtwnvev4K4TcKyx/eUeke0wFePfovDdW3a6Ksi1rwC6yOGOOo8wsZGbGyyeHDUnkq834rcX5MgiIuJ2iIiAiIgIiICIiAiIgxfSJmaCQfVv6EFaNFASuiVdOXbDuWv4lgL3ezYHw/cr8XL4WyqcnH5dxhHU4y5TqN6jsoWjYLKTJgFWPZ7E+IcPgrRwat3xQnwe4fFq65y41z3jyPk/M+qpdFzKodhdZ/lov1p/gVl2H1w2UsX64/wACt8mKvhkvdh4+pTKfpH1UN1JX/wCVi/XO/hVh8OIj/CQ/rnfwKfkxT8eTI5TvJVxrz9I+disa35Z86i1+rKPxAXkstVuoXnxkiH4p8mKPDJlO3dxHoq2VDhw96w4dV2/uTh/1Iz+K9D6wf4NxHDMz96eeJMMmyUuLH2Xtu3iNoVbsRaHgAG28/wCywBxB7QM1JO3jlaHD3OurT8cYD7Mo8Yn/AALfxUzLH9q3C/pvdPUAjaq3M3rS6bpZDH7UunDspQfTKVnMJ6URzm0bXuP+nIPe5oVLr0eNZZsd3Ntv96zUEIaLKzSUttSNfgpa5eXPy6jp4sPHuiIiybCIiAiIgIiICIiAiIg8K8KIqU9LJXi9RWxFCtORFrFVKociKULJVKIg8YpEK9RKiJB2KBV7/wCdyIkW9MXDv+074rO4XsRFN+lfbJBeoixaCIiAiIgIiICIiD//2Q=="/>
          <p:cNvSpPr>
            <a:spLocks noChangeAspect="1" noChangeArrowheads="1"/>
          </p:cNvSpPr>
          <p:nvPr/>
        </p:nvSpPr>
        <p:spPr bwMode="auto">
          <a:xfrm>
            <a:off x="63500" y="-1041400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AutoShape 5" descr="data:image/jpeg;base64,/9j/4AAQSkZJRgABAQAAAQABAAD/2wCEAAkGBhQSERQUEhQUFRQVFRgUFRQUFRQUFBUUGBQVFRQUFRQXHSYeFxkjGRQVHy8gJCcpLCwsFR4xNTAqNSYrLCkBCQoKDgwOGg8PGiwcHyQpLi8pLy4tLCwsKSwsLC8pLCksKSwqLCwsLCksLCwsLCwsLCwpLCwpKSwpLCwpLCwsLP/AABEIAMIBAwMBIgACEQEDEQH/xAAcAAACAwEBAQEAAAAAAAAAAAAABgQFBwMCAQj/xABGEAABAgIDCwkFBgQHAQAAAAABAAIDEQQFIQYHEiIxQVFxkbHBIyQyM2FygbLREzRzgqFSYmOSwvAUQlOiFUNUg6PS4Rf/xAAbAQACAwEBAQAAAAAAAAAAAAAABQEEBgMCB//EADURAAIBAwEEBwYGAwEAAAAAAAABAgMEEXEFITEyEhMiMzRBYRQjUYGxwUJSodHh8GKCkST/2gAMAwEAAhEDEQA/ANxQhCABCFQXSXYw6E5jYjHuLwXDAwZWGVsyF5lJQWZHuFOVSXRissv0JEN9iFmgRdrFOh3xIR9mPZuBiWNExllO0rirmk3hMsuxrpZcfoNqEvG6vRD2u/8AFaUKscNgeRLLZlzyXdNMpk1Cz+6G+Y6DFLIMNrmgWl+EDhTMxIZsipn32aVmhwB4RD+tSt5Vnd0oNps1lCzqu75kWAxhEOG4ukLcIAYWfLbqVO++fTDk9kNTDxcVZpWtSpynKG0KM1lZ/wCGuoWUVdfBpbnHCe0iWQMaLZhLlcX2KbEfKHE9iGzBDGsOEZ5SXNOZTXtKlGHTljB2o3MKs+hHJvU0TX5viXd092WlxvB2D5QFLo129MZBc7+IjOIn0ojjvKo9NF3q2foSaJr82MuppNJHtIkaIT0bHuAkMlk15dSHHK5x1uJXCVzh4wM6WzHOKl0sZ9P5P0rhLy6KBlIGsyX5+qumuhwYxaSDIW+BU+4qs3x2PdFcXlrsEE2yEgZbSVHtW7gcbyy9mp9Z0s/L+TbzTWDK9n5m+q8/4jC/qM/O31WbSXSAMZusb1HtT+Ak69/A0p0ZoBJIkLSZ5AMqXv8A6LQP9Sz8sT/qkC+jW8SG6GGPc2YM8EkTtlmSC3InFjRjc9LpbsEus15G+G+PV/8AqW/ki/8AVe4N8GgvcGsj4ROQBkTi1YErS5oc4Z4+Upktm0vi/wBP2PDrywfoOi0+HFE4b2u0yMyNYyhSFkjYrmuwmktINhBIO0K+q67eKyQigRBp6L9uQ7PFV6uzJx303n6hC6T5tw+oVVV100CNY14a77L8V3hmPgVapbOEoPElgtqSlvQIQheCQQhCABCEIAFm99uGcOjOzYMQeM4Z4rSFnt9oWUbXE3Q/Qqtd9yy9s/xEf75GeYFgMxbmBBIyZRmyhWcN+PQz+KBtmFUhoVjhe6HRHZ55JLBrprHxRqJp9VLPwY4mkSiBkjjAkGRlZKwmVmVNFVHkdu9L0lf1R1XieCfxMSzJbpDziJ2OO9VsbBninCGcylbM5J/u1WV0w5zF75VUukOVGfuu8ksE661/Jwz2w/MFGgls8YkWWSE7fRdrqeph64fmCjgJ1Zb1JZxwKdvuivPeyfVXSPdPBJjzykTvJzqzpHUeCTCOVi9/1XTafh1qNNnL3/yJTvZ+ybLC9rhY32ZW2DY3aV9B5vE1HguHszoOxSCOQiT0HgswaJI41H1XzHerV0RpYAGkOBtdOw5c2zZsqahPI/M7erFU6jxJmjt49KlB54E6i9RH7vAqbe2HIxfifpaoNH93j93gVPvaDkInxT5WryuDKW2vDoZaQyJhsLC3BBxgZ6ezLZP6KbRhjt1jevC60UY7dY3oy3hGOz5CrfcfysMdn6kpDIme+27nEIdg8yoRQIkurf8Akd6LUbHaUZNvG89NNnyJS8JgbgNEiDhDpdHBInoMgdY1qwuXHLjU7cq/+Bif03/kd6K3uYozmxpua4Yp6QI0aU6pdCPZi/1PM8tZYxuXlfSvJVpFRHqjtm9o0uaNpAWvhZPVLJ0iCNMRnnC1gJHtZ9qK9GMLRbmfUIQkxcBCEIAEIQgASxdxVxishSMpOcMk8rbNyZ1T3T9U3vjyuRhPcyU8b0Z+2oXT6VndG+apq+gYJY2eSkME8mVwt+qcg5Kd1PSnojwz5FSvIRiotfmQ12ZJuU0/ysnPquJOyI7963J1uYgltHwSZkF1uxLpdblTLc8eSOs7grnQS4CnORLpFX+0pFIkZSiDN2f+L5CqN07X/QcCp7LKTSu80/RykNNqiMItJnnIgXTt5BmtnmamR9SunY47BxKXLqfd29mD9HBPIK7TipLeKdmPClqVEerzDYCXTM5ZOx3b2JVuGontKRSxOUsHJ3np3rbq/mHlclC9371TPl8z1ecV7Gl6lpP/ANWfQZv8Fdme6XglW7ej4BeJz5IH+5y0IJCvhdN/wW+ZyVTgorKGVNtyPN72rDEoWEJda8ZLbC1MjamiTyjL9kfS1Vt6s8w/3on6U4NKOqi94OckxMumoxhsigy6oGzvP9FHvaUIvoz5GUojtw9FPu1yRPgt80Reb1A5q/tiOVaMV1rQ0um/ZKTLk1REEpONmloO0z3KXVtWPa9jnOBkRPMdFgyKxJXuD0hrG8Ky6UUmxLKTwzN76xnS4Q7G7ynOJUhsk42TyAZbLbSkq+WZ0+EO6tMJU0YKVPf8X9jnSeCjFTP+27YzZ0rFzp9C9m+HbOx+aUpezHFX01UV2ceH3Ym+GmFjTiq6x6/Qms31bKsrw4r0SvBWoQpRY3OtnS4I/EB2TPBaosxuQbOmQuzCOxjlpyz+1X71L0+7GNquy9QQhCUloEIQgAQhCABVF0w5Ed9vEcVbqluudKjk6Hs82dBKFyaUrsLA46Hwz9GJko0fCc4ZQOwS26exLl2gxImph3Dgqt8800/VDPZXfNf4sYiUw3PdW7WdwSrDj2tBlMz8dmRNNzpxHa+Ct5yhVjDFw2Uuk/Ifo5SRlUSlvlTo+gtYTsdnXajxMK3tlYT9dBUQe7BAi3Vjm5/f8wTyw9iSLrRzd+s+dN8CPit0mzRsmureEKNm/j1Plajk/mG5yT73vvVM1N87k41r1fzDc5JdwUSVMpfbgj+9yvPwn+xbXifkaDIaNyQL4XTf8Fvmcn2HEnOWbPm2pCvhdOJ8Fu9yVVH2RlS5ixvVS/gBP+tE/SnAAafqk29VE5jLP7WJ+lOTIk8lvivS4HmXEU7tzixPgt80Rfb1Q5mfiO3lebujixPhN8z10vWnmQ77z/cVVh3zGl34SkOBaNO5dIAxhrG8LnP92LrRxjDWFbnysSy4MzK7+2s4Q+8xaa4C1ZjdiZ1vCH34e9q02aKHdLV/Y80z5g9qp676bO476uHornw+ipa86wfD/W70TGx75fMiv3bKslcyvbiuRK0yFqQw3CsnSx2Q3ncOK0hZ7e8ZOkPOiEfq9voVoSzW1H7/AOSGVuuwCEISw7ghCEACEIQAKmuwhF1EiSzYB8BEaT9Jq5VbdHFDaNFLrGhtuqYmofDeeo5ysCNRnlgAkJSmRIjVIgSMxbnydslR3ZN5OJ3Af7nKfGrIOJMOlMbM2NcBICUpWjxUC6iM18J+C5r+SAJaQRMF08mRU7yUXRwnneNdmU5xuO0mtz8iZVz8EAkAk9onLSJnJYnC5l02v7TPa1KEP2ghQzDawjABIdlLiG556J/RNlyriWumJGyY0GRVyKxEUy5mLNeg/wAbElO1jZys058ylwnANLZSlMZ5EymbZT2gL5WkPn7+yED9Qo1HpGMGmC5kxlBmAbZjJLOogvM8itdcOQia3+cq+q14IDnkkAA5pDQSJzOwqjut6iLriecq9gR2w4cPDwzNgdNvY0G23xHbNdJptIU7OeJVF6kytHgw7DMTHFI1yEYtplKllMvOU5x6Q18EuYTLCGUSMzjcUnXGQMKnUoSBEhOejDKvy8G8fm/YtLxX+o/UGHKZwpkynl+gNvika+AceJ8JvmenRrmE9YwnILQDim0Zcs5z1pKvgdOJ8JvmeUrnyDGnzHe9rSMGhASJJiRBITzkaE8UJjsHGlMmfb4nOUi3s4M6KPiPs0yLTKeayehO8FzhkBlhWAtyNsBtmZWgmUzYc6KeWwqCxdy7EifCb54iL3UQNocMn7UQystxj4rxdz0Inw2+eIi4OETQ4UsuMZZ+m45M+rsVVN9Y36jO68NS0G6hEucTKzM45Tks+mVWEA44HaOPoq9lKIJkQ4ATtNs7SQCAM1uTOptFdN4PYNzircu7yJZ8GZndJjVzDH4jPMxPzqSAyQMzbm2AC0jLMalntd41cgD+o3zNT7QmkW2CzCBIB05DMWaZTNoUQeKcfmRS4FjRuiLJZ5EzlNU1dunE/wBtvniK2gUqeDNpGFkyHboVLWxx/kbvceKb7PXvVoc7jkZXuK5Er28rkStNEoxQ43t2Y8Y6GsG0u9E+JJvaw8WO7tY3YHH9SdllNovNzL5fRDGisQQIQhUDqCEIQAIQhAAqS7Rs6BSfhk7JHgrtVd1DJ0Kkj8CJ9GErxU5XodKTxOL9UYcpLepjD7vAqMpVHthxe7wKyxvEOVTmdHgn8JnkCYajyu8OKWrnjOiwPhM8oCZKkOM7VxWjg95hKqxJ6iTd9FcykgtJacAWtJBy9iXWV3HGSK/xM96Yr4zeXb3OKT1YgIbyUo1dzxuJ1dRS+iOcbSWuJOkkkkrpQ7oYzWtAcCA0AAtabJalwrH3M913FQ6OcVuobk1soRnlSWeAvoTlHLT8xhhV6+JiODJG2bQQbLdMkrVTX/8ACUykOwMPCxZYWDLGJnORVxV3THjuSjTveY3e4lWL+Kp23Y3bxnZSdS4XS37hyF2dGdLDo72kWza5py5fsqquqrZlI9pEh4Qb7NrZOABmJzyE6VQLueoiavRZl1G9zNEqaTyhuvbU6G2gYLorIbzEiSwiAQCRIifjsTLD9qSMCkQ3CQBxmE5bTYDMyWV1B1DdbvMVYyXN3Ti3HAyhsuNWCn0sZSGi784kT4bPM9T73cLmEJwEzJ0vzGW9J1K90i6xwTVcTZQYPd4lc41kpOeDjtSPUUacOOC+/jI7cHDhNdbjFuEZCy0C0myatKC4nBJEiRaNGKbFWNinSdpU2rIpL7TOw7l3d1GSxgzzqprBm9IZh12B+Jx/8WgUuKIYa32ZiAkz0NsnMzByrL62pbmVlFewyc1xINlhmdKsod21KH+YDrZD4BNbW1lVoxlHHn9SYzUdzHqi1sxz8H2bmuwgM2eYwtWL9QoNcWRT2NYP7R6pch3f0kZRCOth4OVjBrN0dvtHgAuMpNnKwBoyk6E1srapTqZl8DxWmpRwj48rkSvbyuRKeorxRod7dvN4h0xdzGeqbksXvIcqJP7UR52Sb+lM6x1683E9RhT5UCEIVQ9ghCEACEIQAKDXjJ0aONMGINrHKcuFNZOG8aWOG1pUPgTF4aZgAUyh9GJ3SobMg1BTKB/P3SsmfQIjVcw6dDgfDA2THBMtSnGOrile5J3M4OojY9yZ6mOOdXELRU/Iw1dYnLV/UT75A5Znc4pMTtfJHKQ+6d6SSrMPPUzt93nyJlMHND3XbioFEOI3ujcFYUn3U6nbiq6hHk2d1u4JxYcXoLaXnqWVX9MeO5KVYe9RtfEpsoHTHjuSpWPvUbXxKsbS8K9Rps/xCPC7/wCRE1ei4Lueoialk0ag+VAOQbrd5irJVtQdQ3W7zFWSo1ed6mlte5hojpTPdImscE2XHDmUDuBKVPPM4neHBOFyY5lA+G3cp/AJdvcsC3U+qeme6VAU+qek7uneEQ4mUMgrV06bHP3uJXkFeaWZ0qOfv8Svq2+zVi3ienxPQKa6o6hnjvKUwm6rhKCzV6ptS4nOXA6PK5Er3EK5OKueRKRq9wzJUGF24Z2xHK+VTcpDlQ6P8Np228VbLD13mrJ+r+pfjwQIQhcT0CEIQAIQhAAvjgvqEAfn2K2TiNBI2GSk1dld3SvFYslGijREeNj3L1V3S8Csm90j6BT3xQyXHHmkPsLx/wAj001Qcfw4hKdxZ5qOyJEH95PFNVVHlPAp/Re6Ji7pYqz1f1Fi+UMeHqKRiny+ULYfikNWoeZm75e8WhNi+7H5txVbV55NndbuCsj7ufHcqurTyTO6Nyb2L7T0FlLi9S0oHTH7zFKlZe9RtfFNVBOOP3mStWfvcX951a2j4V6jSw8QjmuzuoiavRcl1f1ETV6LJR4mnYVB1DdbvMVZKtqHqG63eYqyVGpzvU01t3MNEfayPM394cE63LiVEgfCZ5QkitjzN3eTzc6OawPhM8oU/gEW3uECyU6rP5+7xUBTaCZNiH7qIPeZcxtzpx4x++V1CjwjykU/fPBdwt1YbreOh6fE9BN9EHJM7o3JPanGFYxvdG5NaBzkeYhXF5XR5XJwnZpsVmTwe0jbamh4NHgt0QmDYwKYvECHgtaNAA2CS9rCSeW2XgQhCgAQhCABCEIAEIQUAYPXLJUiONEaIP8AkcudAOP4FSbpWyplI+NE+ryeKi0Hpjx3LKVF23qb2g804v0X0GK4o83eNEaIPKeKa6sPKDUUpXFnk4w0R3fVrE11aeUHjuTug+zHRGRvV76erF++UOr1lIRT/fJGLD7x3LPyrsfMzV9zrQnD3c6zuVVVh5JndCtGdQdZVTVZ5JmriU1seZ6Cynxlr+5a0LphK9ae9xf3nTPQ+mEsVr73E/ecK3tDwr1GVj4hHNdX9RE1ei5LpF6l+r0WSXE1DPVQ9Q3W7zFWSrah6hut3mKsVSq871NLbdzDRHmuTzN3e4J9qQSo8H4bPKFn9eHmh73ArQqqEoEL4bfKEPkQh27xgTApUEyhRj9w7ioi7udKjxz9w+Uop8TMmPUU2xO+VICjUI9LvHepIW9s91CGhL4npgtCccw1JPgCbgO0b03vTS38zyzk8r3QYeFFht0xGDa4BcXlT7nGYVMo4/FYdjg7gpryxFv0OsUbUhAQsUWgQhCABCEIAEIQgAXwr6goAxO60Sp1Iz8qTtAPFV1GdygMpWmzR2LVazvd0aM5z+UY5xmSx0wTpIeCqR96ohwLKQJaHQ7dodakVWzq9JtLKbyai22jbqMVJtNJL+4KG450hSRojT2sb6JpqmLhOY6RExkOUWGwrjVdwkajGKcNsT2jg6TQWlshKWNlUujwy2I0OBaZ5wRm7VepQlBRUhLdzjUqylF5TZSXx+gzvcFnhWkXwaK98IFjXOwSXOwQTgtAmXGWQAZ1nTY5DS0ZHSn4K5HizPXqXSWfgSYR5E6/RVNVHkm+PmKtYJ5J2v0VTVJ5Ns8kzOWjDM0zs3iT0FUF2nqvuWtEOOEtVt73E1cQmeDL2mLMtnZPLLtSxW/vb9XEK3fPNo2MrJYuEc17i9S/V6LmCvcXqX6vRZRcTTs6VF1DdbvMVYKvqLqG/N5irBUavO9TS23cw0Rxr480+bgVo9XjkofcbuWb1/7q3veq0mi9BvdG5TLkRn9uc0dDuvVMdKiRz90+UrwvNbOlQY57DwRT5jOMyag9E947ypKjUDoDWd5Uhb+2WKMdES+J3oVsRveG9NkQpVq0cqzvBM8QpnQ5Wzz5nF5TJcBVLotKbEFjIJwnHSSCGtHbn1BLTIZc4NaJucQABlJJkAPFbRc5UoosBsMdLpPP2nkDCOrMOwBL9oXHVw6K4s7wjktEIQs0dwQhCABCEIAEIQgAQhCABCEIAF5cwHKAda9IQB4iQGuaWuALXAgtIsIIkQRoklCs71tEiTMPDgu+47Cb+R87OwEJyQg8ShGfMsmbQr07wcEx2lhNrsAh8uxs5T8VBre9E+HbQ3B7JdCI6USf80nSwTMzNspTktXQulOrKm8xOHslLfhGCPqKkQYgbFgxGmf2CQdThMHwKVq9q2K2O6I6HEbDOIHuY4NLpA4IcRImQJ8F+o5KDXVRQaXD9lSGB7Jh0iSCHCYDg5pBBtOTSrFa7lVpOngmjbRp1FPJ+ZW00+xMLBbIvw8KWMDKUgVyjHkX6vRa7W946GZmix3MP2IoD26g5snDxml43macWvZOALLHmI7BdqAYXDxASbq5JjVVIsR6i6hvzeYq2pVEMMiZBwhhCRnYu1Z3JRavd7GJjBspRQ1zYbsIYRwS7LIkjwUNL6u6ctTTWzzSg092PsR6/wDd2d71WlwOi3UNyzSvRyUIaXjetLh9EalE+Vf34CLbe+pHQ6TXC6F0qvjfvO1e4QMrculRrrHyq6J2niPRTT5jPyWGZlQeg1d1xoXVt1KS6C4NDiDI5DKw6l9ApNKnFeiIwSqoHLN8dxTFFKX6kHKjUdyZIFEdFiNhsE3POC0dp09mfwTGk1Gm2wXEaL21R4cV1IeMWHis7YhFp+UHa7sWlqHVNWto8FkJmRjZT0nKXHtJmfFTFk7ms61Ry/4W0sIEIQq5IIQhAAhCEACEIQAIQhAAhCEACEIQAIQhAAhCEACEIQAIQhAHl8MEEEAg5QbQdYS9WNwFCjTJgNYftQpwzsbYfEJjQvMoqXFZPcKkoPMXgT6JeuobCC4PiyBwfaFpDSQRhBoaAXCdhM5ZVwiXExmjFcx0slpBIzZRKad0LlO3pyWMBVnKq8zeTN6RUkdnShP1gYQ2tmq+vani0miiBBaXPe6VtgFpm5x/lAllWsL5JcY2ii8plfq1k/LTqK6ETDeJOYSxw0OaS1w2grq6luLAwmbWmYFnbny5ztW/1te/oVIe58SCMN9rnsc9hJI6RwTInWEr068nCM/Y0iIzsiNbEG1uCVo4XVJpKS4EOElwM2qEcoe7xC1e9zUfSpLxpZD3Pd+n8yp6pvRR4cQl8aFgWCbQ/ClO3FIkD4rT6LRmw2NYwSa0BoGgBdLu9g6Kp03nPHQiEGnlnVCEJKdwQhCABCEIAEIQgAQhCABCEIAEIQgAQhCABCEIAEIQgAQhCABCEIAEIQgAQhCABCEIAEIQgAQhCABCEIAEIQgAQhCABCEIA//Z"/>
          <p:cNvSpPr>
            <a:spLocks noChangeAspect="1" noChangeArrowheads="1"/>
          </p:cNvSpPr>
          <p:nvPr/>
        </p:nvSpPr>
        <p:spPr bwMode="auto">
          <a:xfrm>
            <a:off x="63500" y="-896938"/>
            <a:ext cx="2466975" cy="1847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77" r="-5877"/>
          <a:stretch/>
        </p:blipFill>
        <p:spPr bwMode="auto">
          <a:xfrm>
            <a:off x="299243" y="1524000"/>
            <a:ext cx="4119563" cy="4119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AutoShape 4" descr="data:image/jpeg;base64,/9j/4AAQSkZJRgABAQAAAQABAAD/2wCEAAkGBhAGEBMREBQWEhUUFBAYGBcXEBAVFxYUFhcXFhQUFxQXGyYeGBklGRUWHy8gIycpLCwtFx4xNTAqNSgvLCkBCQoKDgwOFA8PFCkYFBgpKSkpKSkpKSkpKSkpKSkpKSkpKSkpKSkpKSkpKSkpKSkpKSkpKSkpKSkpKSkpKSkpKf/AABEIAOEA4QMBIgACEQEDEQH/xAAcAAEAAgIDAQAAAAAAAAAAAAAABwgFBgEDBAL/xAA8EAACAQIDBQQHBgUFAQAAAAAAAQIDEQQGIQUSMUFRByJhgRMjMkJScZEUYrHB0fAVFoKh4TNDU3Lxov/EABcBAQEBAQAAAAAAAAAAAAAAAAABAgP/xAAYEQEBAQEBAAAAAAAAAAAAAAAAARExIf/aAAwDAQACEQMRAD8AnEAAAAAAAAAAAAAAAAAAAAAAAAAAAAAAAAAAAAAAAAAAAAAB49p7Tp7Lg51H8lzb8DTNudp1PYrpymm4zku7GDfd5t1HZKXOxNg38Hm2fj6e06catKSnCaTTXT9T0lHXWTkmk7Np2dk7Pk7GFy1mL+Kb1KraNem5RnHhfddt6K6aeXyM8Q9nWU9j7UnuycHUjCtTknZp+xUS/qjf+ozfFiYQaNlrPzxSUcStUn30ui13orn8jdaNaNeKlF3TV01zTLLKjsABQAAAAAAAAAAAAAAAAAAAAAAAAPmb3U34M+gwIwx2aMPtbF+irSneMW92KVk+O7Z+3KK1a/Qxe1qNPbMZUqkb05puFSNlrF2U4x4xd+T6s9vatkx0n/EMMrONnVUeKa4Vl48n5eJjNj7Xe0cPCTtdbyaWicrtuSXj0OeZXSV5ckZkxPZ7W+z4tOWFqS7s1rGL+JdHZax8Ha5OFGsq8VKLTTSaad00+DTIgxeBe24Sw+kfSqEI9IyunGd38Ljdv5nZkHN9XK9Z7Ox/dUZOMW+EJctf+OSs/C/QsrNiXjQu1rLc9r4WNeir1cNvSVuLg/aj4rTgb5F3OJpNamusoA2DtKVSMK3dacnpHklwTv71uJLWSNprE0XSb1pvT/o+H0f4ojrOWWv5QxTnHTCYqWmmlKu23utrgnxR1YXN0csTjUlK01pucXK2jTXKLXPlo+Rz5W7xOINUyl2h4TNXchL0dW8vVyd20tbxlwehtZ0l1gABQAAAAAAAAAAAAAAAAAAAAAAAB8VqSrJxaTTTTT4NPRpog7OGxavZ1i/S0VvYaq77rV0vig+jV9GToY7buw6WYKE6FZXjNecXykvFMlmrKiSnjYYmCrQd6U1Z6u8HzT6cvoj0bf2b/OFFPji6EdJLSVWC1X9XR/NPiajiKVfs7xk6FZb1KXtLlOD4Tj4r9UbNhcT9ncJ0p70Za0p8mucJdOlvBHO+Ns32XZ+eJtgcW7VIq1Obut+PKOvPp9CULkHZt2ItoRWPw3clGS9Klxp1Lr1mnuydrrrZ8zeOzbPqzJD7PXajiaS7yb9tL3l1djcrNjK9pGE+27Kxce7dUpSW9G6Tjrf56PUqzUxXp1vScpTbd5Sk3foXGr0Y4mLhNKUZJppq6aejTRVvtHye8lY2VJL1NXv0n4X9m/VPT6FZebLdevgatPE0pLepTjJceXK3iros9lzbtPMOHhXp+8u8ucZr2ov5FTtlY54KafLg14En5Czb/LWISk70K27vdIvhGa/PzM7lVOwPmnJTSa1T/DqfRtAAAAAAAAAAAAAAAAAAAAAAAAAAAar2gZLhnDDOKsq0LunLx5wb+F/24kFbH2rPLdWeGxKkqW81OLT3qU1pvx/PrYs+yMO13IH8VpvGYePrYL1kUvbgveS+Jf3RmzVjGbNx7wE+VSMo2a4xrUpaeejNazTsSrsCvTxWCk179CaftRWsqE/vRvbXin4sw2WMw/Y7Yeu7U2+5P/im+T+439CQMHWhiYTw+I/05vVrV0qnuV4eHW3FMxxtuvZ/nmlnXD767taFlVpvjGXxJfC2vI8naxk9ZtwE1BXrUb1KfVtLvQ80vqkRHjoYrs/x32ijpUptekin3K1N8JLqmtf8k85VzPQzbhYYig9Je1HnCXOMvFG4xYqJGTXHitH5Gf2RjfTQlSfJNx/QznbJlP8AlbaDq042o4q81ppGf+5D6u6+ZpVCo8PJNftCie+xjPj2zS+x15etpp+jb96mvd+a/D5EplR8v7RlsnEempvdnBqUWut7/T9WWfyrmKnmjDU8RTt3l3o/DNcY/vqVGZOLnIKAAAAAAAAAAAAAAAAAAAAAAAABxKO8cgCBe13s+/gtR4vDx9TUffiv9ub4/KL5GvZXzLbdoVpWa0pVHwa/4pvp0b62LJ4/A09pU5UqsVKE4uMk+DTK0domSJ5QxDjq6U7unP7vwv7y/wAmbFlb3WwCzJQ9EtK9JS9FfRuPGWHb/vB9dDTMuZjrdneK9PSTeHqNRr0tVbX2kuTX6o5yhmh1nGlUfrY2UHf/AFEuEW/jXJ80jM51lRqSp1npOupqrBxspSil6y3JyXtLrrzM8b6krN+xKPaZst+hkpb8VUoT00qLgn0vrFrx8Cr8qU8PKVOacZwck0+KcXZxfyaJR7O86vIOIWGrtvBV5d2T19DN8/8Ar1+vU7u3bJiwdSO08OluVXFVbcN9+zU00tJcfHXmbYRbSqbvDo15P/JIvZNnN5ZxPo6rtQrWUnfSL92pfp18PkR7gsLPHTUaUXKT4JLXz5JdW9DNJ4fYelXdxFRe5CTVKD6Tmvba6LQC1tCvHExUoNSi0mmndNPg0zsIn7G8/Pae9g67SkrypWSit1caaXhxXmSwioAAAAAAAAAAAAAAAAAAAAAAAAAAAYfNGWqOasNOhWXHWMucJcpIzAAqRmbLtbK+JlRqrdlB3TV1vK94yi/pZmLxGPq4ye/VnKpJ270pOT8NWWd7Rciwzlh2lZV4JunLhfrCT6P+xWXaWAns+pKnUi4yi2mmrNNcSKzWCxENrU3Sqa3Xn4NeKNxydmR7Sw9XYOPnuqpBww1Ztac4Um5eK0b8V0IvwuIdCSa0Nlp7Nnm30dOhFyqtq1r9371+UfHkZ4vWCrYjEbIdXBz9Xu1JKa3bSco6NSlxa0va9tTw3JY7UOzavh8PQxs5qrXhThDEyjG2+17FVrra0W+dkyKakNxmke3Y+057Kqwq024yhJST6NO5anKOZKeacLTrw4tWnH4Zr2l+a8GVITsSL2RZ1/l3FeiqStRrNKV3pGXuz/J+DIixoOFK5yaAAAAAAAAAAAAAAAAAAAAAAAAAAAOJGXa52drblN4vDx9dBd+K/wByC525ySXmiTThq4FUcr5HxOacQqVKLS9+dnuwXjLl+JYvJ2RsNk6nu0lvTa71RrV+C6R8DO4TBU8Ct2nCMFdu0YpK71bsuZ3kwefG4OGPpzpVFvQnFxknzT4lW8/ZUnlXFzovWPtQlb2oPg/ny8mWsRpPalkxZpwkpQV61FOUOrXvQ/P5gVh4HbQq+jYxNJ0ZNPRp6nWRVk+yLOSzFhVQqO9agkteMqfuy8uH0JAKmZNzLUyxiqdeHuvvLlKD0lF+RafZW0qe16MK1J3jOKa/NPxT0LEewAFAAAAAAAAAAAAAAAAAAAAAAAAAAAAAAOGjkAV97Z8k/wAGxH2mlH1VdttJaRqe8vk+K8yLrbuhb/MmwqeY8NUw9ThNaP4ZL2ZL5Mqtt/YdTYeIqUKqtKEmn+TXgRWKhLcZMnYlnP7PN4GrLuzd6Tb4T5x/qt9fmQ5KNj1bPxcsLOMou0otNPndO/8AnyILjI5NayHmtZswcKt/WRtGouk1z+TWv1NlNIAWsAAAAAAAAAAAAAAAAAAAAAAAAAAAAAAARh2y5LW1KSxlJd+krVLe9T5Sf/X8CTz4q0lWTjJXTTTT4NPRpkFO8fSVKaS6JP562PN/pSNz7UsnSylinuL1NRuVN+F9YP5PTzNVxVC8VNcGv/URW89mGbf5ZxcXJ+pq2jU6LpLyb+jZYyM1PValOtn1917r/fQsT2TZr/jOG+z1HerQSWr1lT91+XD6DRvwANIAAAAAAAAAAAAAAAAAAAAAAAAAAAAAAAA13O+VaebsJOjJLfs5U5fDO2nk+BXR7KlhHPD1Fuyi2rPlJafvzLWNXIv7V8ocMdSj0VVL/wCZ/gn5EqxAeIovDStws/2ja8mZlnsSvTxENXB2kvig9JL6fgjwbdwG8t9ef5MwmDxDws/Dn8uhlVxNn42G0aUKtN70ZxjKL8GegifsazZvJ4Ko+s6T/vOH5rzJXWpqVlyACgAAAAAAAAAAAAAAAAAAAAAAAAAAAAAHVisPHFQlCaUoyTTT4NNWaZ2nAEA5vyy8v150Jawld05fFB/muDI22lhHhZ25PVFps6ZaWZsO4KyqQvKm/vW1i/B8PoV723s51lKLVpRb0fFSXFP8DF611jMu7Zns6pCcHuzpyUovxTLS5b27DMWGp4iHvrVX9mS9qP1KhXdJ9LEtdjOcfsFf7LUl6uvbdu9I1eXy3uH0LETucXCFjSOQAAAAAAAAAAAAAAAAAAAAAAAAAAAAAAAcEV9q+UvRv7bSWjsqqS4PgqnnwfjYlU6cVhY4uEoTSlGSaafBp6NAVH25gdx+kXCXH59f30PHgMU8LNNOzTTTvwa1TX0JDzjlV7Br1MPK7pyu6cusHw81wfyI3xWHeFm4vjF/tmVWo7Ps1LNeDhUb9ZC0Ki++l7XyktfqbOVo7Kc5PLOLjvv1VW0KnRa92fk/7Nlloy3ixHIAKAAAAAAAAAAAAAAAAAAAAAAAAAAAAAAAANczxldZlwzil62F5U3484t9GtPnYr3tbL9XaM1GlTlOqm04KLctON1yS5tlpmYyWXqEqk6m77eslooyfVpcfMzVlQz2e9lbq1FUxMVPd93evTi+N5Ne210Wlyc8Fh1hKcYJtqKSu3dnZSpRoJRilFLgkkkvJH2WTAABUAAAAAAAAAAAAAAAAAAAAAAAAAAAAAAAAcMABHIACgAAAAD/2Q=="/>
          <p:cNvSpPr>
            <a:spLocks noChangeAspect="1" noChangeArrowheads="1"/>
          </p:cNvSpPr>
          <p:nvPr/>
        </p:nvSpPr>
        <p:spPr bwMode="auto">
          <a:xfrm>
            <a:off x="215900" y="-889000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289" y="1600200"/>
            <a:ext cx="3586162" cy="3586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4004552"/>
            <a:ext cx="3809500" cy="2853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59976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6" descr="data:image/jpg;base64,/9j/4AAQSkZJRgABAQAAAQABAAD/2wBDAAkGBwgHBgkIBwgKCgkLDRYPDQwMDRsUFRAWIB0iIiAdHx8kKDQsJCYxJx8fLT0tMTU3Ojo6Iys/RD84QzQ5Ojf/2wBDAQoKCg0MDRoPDxo3JR8lNzc3Nzc3Nzc3Nzc3Nzc3Nzc3Nzc3Nzc3Nzc3Nzc3Nzc3Nzc3Nzc3Nzc3Nzc3Nzc3Nzf/wAARCACEAMUDASIAAhEBAxEB/8QAGwAAAgIDAQAAAAAAAAAAAAAAAgMABAEFBgf/xAA4EAACAQMDAgUDAgQFBAMAAAABAgMABBEFEiEGMRMiQVFhBxQygZFScaHRFSMlwfAWQpKxorLx/8QAGQEAAwEBAQAAAAAAAAAAAAAAAQIDAAQF/8QAKBEAAgIBAwMDBAMAAAAAAAAAAAECEQMSITEEE0EyUWEFFHGBIzPh/9oADAMBAAIRAxEAPwDxPGKyO1NeMgkAUBU1e0MwcVAKPbWQKwDAHFZrOKyBWAYFZzzWdtFtrGMA0QrG2s7a2xgl5pgWgXIpik+1KwhBas2cXiXEKActIqj+ZIFJRh6it70ssx1eGWzC/cRZeIvjAfsvBBzyR6fy5qWSSjFtlMcdctI3XtKeHqDUomYJHDcMrSOMD9vf4Fa+QrGpjtRhT+TkeZv7Vu+sLq+v71LvVfDF6wZJTExKblPOFIG0fzyT7nFc7IzD1NDFNSgnE2SDjKpFaWP3qs6VYkdjVdyaskyQlhSmFNY80s09AFkc0thTDQE01GBrGKyalagGKlZqUKCbAPk+bvS5ACeMU2eM7sr2NKxUVXJWV8AYrOKPFTFPYgOKzRYqYrAIKyKmKmKJjOKICsAVnvWowQFMUZNABmmDI4FajDkVV5J/Sur+m8Im6z0sbVYB3JDemI25/fFciua7X6URiTrS03cBIpX/APjj/euXqv6ZfgpDZ2bP6mWgTqKDtg2ceD6kc1x80IVSeDXd/VW2/wBV0zwcnfaAcHPY1zk3T2oLZeO1tIIv4tprm6FpdPD8D5LbOVnUe1U3WtjdQsjEGqLgivRT2ItFZ1FLZacwpbCnTFFFaBlppFARTIAkqaxg+1NIoaYwvFSiPepQoJsweOawwB5xQK+KMPkVyF20yLGO7dqLwgexqDJHejVOKNgpCjEfTmsFCPSnbGB7GoS3Y0ykK4iMVkCm7c1AlOmLQAFEFAotuKztNGwUYolFQKfajCn2pbDQSCu++kEHi9VO2DhLOXJAz3KiuDQc816F9HR/rd8/lBSzOCfTLrXH1sq6ef4KwW5v/qD4Vrf6HLIjEGFh5vgr/et/f9WaO/TJhXG8x7QnHBrkfqnIRZ6E424RJEAUk44THPqOK4Fr9jHtJNcv05aulg0Pk2e4OqyK87Mg4rUSVamk3Emqsh+K9SOxCXIhqWRTWPNASfaqCCitAy+9NLH2oGbPpR3MKIoSKYTQk/FG2YUVqUZNStbMPowPml0a9q52ytDFPzTUbBrEBAU5p5WMjg4NLZRIm/isHB9KDtxmnxqh9c1roPIAQepo1QEU0AD0FEFFDWMsYsRCiEY9qYuM0VLrY3bQsRgdhRhR6iioqXuMZY0Cqr/AK9C+khEMutXBCKI4IgPJknJcn/61wA716V9NP8rpzVpw+1nmCcJuzhOx+Mt2ri6/K1gkMoJGfqYwuOm9JlcciUDaBgDKHsfUcV5i0WfxP6HivVOtZfu+ho5MyBoZl8hXg+YrwfjJ4ryxjSfS5tdOl7AyY02xDwv7VXkAHvVwke5FA+3HvXqqZzyx0UGXmlsKsuFz7UohfSqaiLiV2FCVpzYoDim1AoQRQ4pxxQECjqBQoipR8VK2s1DymDUAoyM1kCoWdDQIFMUVkVMHNAyQwKrDHY+9GgUd6UM1kE1h0WlKngUecVURiD8VYRw1Tew6Ywe/rRYPpQg0WaRsokZANEMisKaMGksZIwM13vSWpahB09JpdraRqXVrjxZpVUSBmAA9T2B9PVT2rhRnI2g5zxjvmui6r0PUfCjgWRgERUmZr0ASYGW4J/iP9PiubPKDahPhlIxvg22salrI0CTSbi2hmDoZXZLgMyqPNgpgeYeuCexrg2HvW56f0fUvtb6CJQ8kcWYil6Cw9wMNjsMdvX5OdTcMzyu8gAcsSwAxgk80encItwh4BNOrfkQRS3phYUtmrtiznkV3FK2bqtHBocAVTURcSo0ZFAUPsauE0smipGeMpspHpQkVbYA0pk54pkxHBor4qUwoc1KNi6WPyKIEUnNZDVKzoHrijAFIUmjDULCqHbRioVFCpOKyTQsNIm2sjjtQbqm6tYKGq5FGJM0gH5ohQaCmWFemK9V1po/En25qbSKRZ0XRen/4p1JZQOAY0fxnycABeefjOB+tdf8AU9gkcqso3hVXeD+W5u39Kp9GwW/Tt9cT3VwgkkiVEe5gIQjhyF575285x5f253qrWJNbvrlRMpj8Vp1JHG1cooGPTGT715c4PN1EZriJZKUW79jd/SJkk1e9gkAYOkZ79xlgR/Uf8Fc51ZYnTOoL+1ZNiiZiik58pOQf2oulruXSNdjljuYYwJBFIZVypBBPIyPUcYP9q3f1BitNVv5dVsZ5XJszNMUiLRFkIG3dny8c9v8A3VYx7fVufiSA1Jo4Z8UljTGBA5pL9q9NM5pIm6sFvmlk0BNOkLYZahLUBNCTTUK2GWoCc0JNYzRAZqUOalYFAFmAyQMD5pqA45rWbj70Qkcjhzx80ukXuo2qgk7VBLAEkAc4AyT+wJqK27t71qyfJu3Hd2INArMPxJB+DW0B7vwdNp1lPqFzHaWqgzSname2cZq51Npw0vVprdIpIojh4klYFwh98cZyDXJJNNFIsqTOsg7MGOR+tNutRvLsp9xcySFECKWPIUZIGf1NTeKetNPYdZ46aa3NgTUzWqjmkVuXb59aZLdsSNrtn14FPpYO7GrNkDTFNag3crEZc5HA9KNrybao3EEDnAHP9KGlh7kTcIa2OlWF1qd3HaWUZknkOFA9Pcn4A5NaaAPJp73CTDxIfM6uQMqSACPc5PavZPo/ows9GbqHUWVZLlGEJI4SEc7j7EkfsF+a5OoyduDkWU6OW6s6YTT2t7U20PiSjCOrktgDJJ/X/etfb9LTBVlfTSqYBLGUxkD3OcV6H1UkOk279R6lmWRspbW5b8R2Vcjse5J9Oa8l1LqLUdbnxcFpmLErCkWVHH/aoyRgevfA71w9L9xkjTfHk6pZ4JJtFq46f3BjHaBSF4ZJ94H/AI5xz71sum+mJ9TsrlbKFRORhWMp/JcgjHzyP1odK6X1G/EdzbSx6bcqhPhXZeGRlXGWGV/HDKPmu76HWOx1qJBdrIJuPyGRJjnj1BH/AK+afqJ5IRpPfb3NHLGSbS8Hk9zC8UnhujK442kYI/SqkgILKQQVGSDx64/3rv8A6rRWuh9QNLbF2lugZnZJ/PGO2B6r6kH5I9K4PqH7mG9L3i7pWUCQs24sQeSc9813YpqSXyckratIrH3pbGq0l5yUXcsedyr3wf17fp8Vm5vllQlPIzEbhsB557H0GMfz5rpSZHWhpasE0mO9K72yg8QFGQKeBgc/v+2O1ZtroBJ0McDBo8AzZJTnunP5fzzTULrQzNSqJmYHAY1GuHIxuxRoXWi4TipWuJyalagdwsz2iRBP89XZk3MFH4nJGP2AP61uOmNMgv5ftHjgmu71WhtRLKUEMhzhzg/GOeOataTYi8vE0yUR2kV86o00kHiPEuc7lHccgDjuKKbSmsryWG2MjW8c+3cVwZCpIVtvcd27k4zioyyr3L/bNOhMmhTTadNFb2sXiWDsby4jZm24yvm48oyvHOOCaxpPSv8AiO6STUtOtYUU5mmn2qzYyFB/ixzj4rpdR0iztdKs/sXunmvZJEuIY5FKqqkAA7Rz+RO48d6XPpyWejtBFbaj90rROw8PMaAx+bAXliDkZHb1we8u+3waeHTychqOkG3WNvEgGYwQFkyZB/EOfX9qmhJYrrMBvrcXFusnngll2BvgsORzW8XS4by9YXzTeOqAKoHl4zkE9x6YA+a1qWJ0qWOXVdNllhvYd0Ds207SceIvoTwcA1WGS9myOlreizZaNai31BZoIZ5ZEC2zi4wLds5zgHngEYNJ13pKTRZIDNf2dxBM8a+PbzBlTcCSG74Ix/zNWVmtLXRruwEMM0V8ofEchLW8ik7ctjzcH8fmqgs4JvHu7UxwGAwqttNljNuOCV4wQMAnPvRUvkLp+B2sdPxrEmrWiW8GmXMzxwxRXPiuAmAzc884zz71W1OwtLq636TY3kUTKuY2BcK2ADhvk5PPvRwW97cW9zLFZPJDbENMfDHk3HAOPkjFdhqVnar9NdPZAv3hkjlZCFXluDn14FTnlcWvkdQVHPQ9PvLpa2f+FzDVJJyUmaTAKBfwAJwSe/vXpHSWmX0fTun6RqNlNYwrIZJ5LyQJ4iktuVVIyo4/5mtHomu6lcG3i03S4FCMjFLeLarEL4Z3N8jOaPrGDqFNbEeoRbnnz4SWasVfIyQvqeM59ODUcqjkVS3KwbT2Z2HVeljX5bazgLz20bgukEGCq7WAwxB9Sf69+MaSy6I1Yw4eaOxtYk2SOI/DDAbuWP5N+TD9ao9FdWXejTP5rQQPCH8GS4UbgeQRz+Xx3+K7XRr+76h0zUZZrxY55SywIrZEYAGMe35d+9SSUVs/1/o006po4HV+lo4nia033sxLxubiAeFICDtZR+WefXPIFVNC0TVbSW4GmadNPLbJl5o4cGGVSDgEsuDjvwTj0ruOpIoLTT1tYJpB4Df5l4rHcXI/EH2x6V53/wBQ6lpLvawvtttzAFc4lBPrzSNzbceUCT7aUoI2130ode0q41jbNbPEh+5V/MTKe20Z/HkDPfvXK62ljqMbzTTvb3n3BUZXMQhCjJz3LZ9u9doh1a76TvtTMkjxzShTsfgdj5gK84lXe+LlS65Iw3oT/wDlUwvhtbo0sjcX8lSw0PUNUhuprG0mmW0QSTlVyI1OeT+x/arelaBA2pTW+uXMllBboTO8aeIVbHlUYyDnj19/aug0bVVsxPFpkclutxAYrhVlMgePI3E5zg/Iq1p2janPqIg07T54dEv7i3W4iDZDxochmJ8wA8xyOOceoFdffic6h5Z55cQJCpBZ/F3fhtGMY75z3/T9fSq4OK6PqjTre31i6W2nSRDIeFUjaMnA578AHPz8Uq80CKDp621aO/gkklmaJ7QDzxYBOT6YOKrGaaQsscr4NBUrJGDWKoSJUqVKxj2NOp9btfBMeoPsXYip4aAKoxwMLn9c5ob4m81C5nkJUSXGWjQ4XGTx7/1zUqV5eXeKs9OO0tvYmn3SGw1OdrSBntrZ5I/zHmA4zhvitlYo1zpdlMtzdwS3EgRnjuZDtDFgcBmI4zxnOMCpUpG6aoEt4tsq6tGsM19Cm7Fq5jUs5YuNyjLZOM854xXnkhaeKWSV2YwoVjzztAPAHxyeKlSq4RJ+kmnEPKFdVYfKirV/J9vcWccUaKGuFVsD8hkf3NSpTr1kPButRsUt1lWCadE3MCqycHB4z71pSXdhE8sjIvYMxIH71KlSRQ9e6Ts7bTdB++t4Ea5jDMjyc7SCg4/8jXA6l1Fql1q4vZ7lnuI93hvkjwwSchcdhUqUG3Q8CrAkIuAft4eCP+3vW6sdQuLSFltmEe8dwPx5OcenOBn+VSpUJcFPJZtdZurzZp12sMttPcI8imMDJyB6Y9Kq3Onwm8uF3ShI5WKRhztXzegqVKfwhJcnbfTxBJFdadKS9tJGSyMc8iuF13Q7FL2VEQgbj7f2qVKpL0x/Zo8sraXpFq5lJDZEbDjHb9q9e+nEjtoZtXO6KA7U3c4Ge1SpS4G3nSYuVfxiuuDHpOmXuq2sEX3UIAQsDt83fgEV4RcWUD6fHMy5d5cMc98o5J/nkA1KlVt6v2X6ZJ4pNnGtQ1KlekeW+SVKlSsA/9k="/>
          <p:cNvSpPr>
            <a:spLocks noChangeAspect="1" noChangeArrowheads="1"/>
          </p:cNvSpPr>
          <p:nvPr/>
        </p:nvSpPr>
        <p:spPr bwMode="auto">
          <a:xfrm>
            <a:off x="63500" y="-546100"/>
            <a:ext cx="16859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28600" y="152400"/>
            <a:ext cx="8649851" cy="1107996"/>
          </a:xfrm>
          <a:prstGeom prst="rect">
            <a:avLst/>
          </a:prstGeom>
          <a:solidFill>
            <a:schemeClr val="bg1">
              <a:lumMod val="75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6600" dirty="0" smtClean="0">
                <a:latin typeface="Britannic Bold" pitchFamily="34" charset="0"/>
              </a:rPr>
              <a:t>A la papeterie, il y a…</a:t>
            </a:r>
            <a:endParaRPr lang="fr-FR" sz="6600" dirty="0">
              <a:latin typeface="Britannic Bold" pitchFamily="34" charset="0"/>
            </a:endParaRPr>
          </a:p>
        </p:txBody>
      </p:sp>
      <p:sp>
        <p:nvSpPr>
          <p:cNvPr id="3" name="AutoShape 2" descr="data:image/jpeg;base64,/9j/4AAQSkZJRgABAQAAAQABAAD/2wCEAAkGBhQSEBIUExAVFBQUFBIUFBUUFBQXFhIUFBQVFRQUFBQXHCYeFxkjGRQUHy8gJScpLCwtFR4xNTAqNSYrLCkBCQoKDgwOGA8PGiwcHBwtLCksKSkpKSksKSksLCkpKSwpKSksKSksLCwsKSwpLCksLCksKSksLCkpKSkpLCwsKf/AABEIAOEA4QMBIgACEQEDEQH/xAAcAAEAAQUBAQAAAAAAAAAAAAAABAIDBQYHAQj/xABIEAABAwIDBAcDBwgIBwAAAAABAAIDBBEFEiExQVFhBgcTInGBkTKhsRRCUmJygsEjY5KTstHS8BUkMzREVHPhQ1ODorPC8f/EABkBAQADAQEAAAAAAAAAAAAAAAABAgMEBf/EACQRAQEAAgICAgICAwAAAAAAAAABAhEDIRJBEzEyUSKBBGFx/9oADAMBAAIRAxEAPwDuKIiAiIgIiICIiAiIgIijYhiMcET5ZXhkbBmc5x0aEFdVVsjY573tYxou5ziA1oG8k7FzDpB1/wBLC4tp4X1Nvn37Nh+ySCXegWj9ZnWOcReIoczaVhNgdDM8fPe3c0bmnmduzBdF+qyuxEB8bBHCdksxLWu5sAGZ/iBbmoW0751fdYkWKxPcxhjkjIEkTiCRm9lzXD2mmx3bQtuuuBP6A1fR8Cviq45MpZG+PI9oeHkDK651F7cDsIXUug/WDBiMfd/JztH5SFx1buzNPz2X37t9lKra0Vh9axpsXAHhdU/0jH9MeqnVRuJKKzHVtdscD5q6CoS9REQEREBERAREQEREBERAREQEREBERAXhXq8QYjGOkbKdwa5jjduYWtxItr4LlHW70+bURRUsTXDM7tZL2OYNOVjQBtu4k/dC3frAjvJFu7hueWZcIpOkd8UbPsZn7Nt90fsNPI65vMrTxmp/tSW7rZ+rfq+7Sdj61uWG+YRuIBeQLjtPos02bT4Luv8ATdPG0DtWBoAADdQANABl0AXOopB2LnuaXBr4y5oOrgHgEXWYZjFCB3aInk4D8U5uO4XUTx5zKbrHdcvSCGXCpmRyZnB8DtAbd2Rt9fNcNw3F3xPbNE8skjOZpabG48OWhHBdX6zuk8JoHQMpGRmdzGh2lw1pzkiw+qB5rjVNCRIG/SIb5nT8VjJfbTr0+ksOrjIxrt7mtefvNDre+yvYliLaeLtJNdzGb3u4chxKYDh2VjW21AHjoAAsD1g4fK2Vj337NwLWcG21t4kG/kV6flNzFwa3usNU9Ip3vz9s4H5oYbBo4ADyXVOiGO/KqZrz7be5J9oW18xY+a4tsPI6eB/3W09X+NmCq7MnuTWa7k75juW23mq82G8evS/HlquuIvAvVwOoREQEREBERAREQEREBERAREQEREBeKxVVgYNdu4fzsCx8+ME6NH8+KtMbfpW5SNd6ycOnqInR09hIWZQXG2jj3td2i5TD1H1ZGs8DDwb2jvDWy7UXE8Nef4lOzNrjU8iumce9b9Mfks3pisDwQxxsbPlkOUCTLcB5ttG/bqs/TthYAG07QBoNGk28TqVjflVnWJt4qaHbN/mrZ4TL7Uxzs+nP+n3V5JXyh7ZmxWLiQWF17gAWsRYANstSb1P1bJYjnimjEjC/KSx4aHAuIa4WOnAruGRUhifHje0/JlFWAnM55LctrAAi2pv+Cv8ASfBxU00kdu9bMzk9urfXZ5q0z0UplW4cxw3+RWfJjfLyi2GUk1XFRRZg4O0GvLKR+IPwUvC+69udtrm2bmNngVn+kmEZat7rOMcpzgn2cx1cwnkQTbmrUjA2UgtDmPa1xb/2kjzA9V2Y3c2xvVdNw+q7SNrt5Av471KWv9EnARlrXEtvcX1y7iLnVbAvN5MfHKx2YXc2IiKiwiIgIiICIiAiIgIiICIiAoGKYmIm/WOzlzKk1NQGMc5xsGi5XOK/EJKyaVkb+zazSR49tziP7KM/MsNHO2i9hY3I0ww8qpllqKMY6fhk/ZR001XNte2K1otlu0cdGnkdnJXaWtxCdt2QU0HKWSSRw8RGGt95Ujo5TNiL2MYGNG4DYd55km5usjhTu88fWK6phpz3JrVbguLPuBiFPF/p05/acSVp+OdAsZzAmv7WxBBE0jLEbDlAsF2C/fUmQXS4yomdjllJDjAa2OarhubZXuizyN+8Q0HzustDheLQZSMSjmBt3Z4G2vwLmkOHqtgrY71DOSyGJjuM5EKfGQ8mOpsfqIxepoyBvkpnGVviYyA8DwzLMYbisNQC6KVkltuU6t+03a0+IC9pnbFrvS7oSJi2op3GnqoxdksehNtz/pt5Hmq5TX0de22dmq2i+notR6H9OXSSCkrWCGrF8pGkVSBtdETsdxZ6cBuBbY8typ5bTrSmWBr2lrmggixB3/zxWldJMMdTGB4N2h5jB32fqA7ndq3m+xQsbwZlVCWOJF7EEbWuBu1w8Cpxy8aWbY7onWt7QgaEjVvPjZbguZYNUGOoDJNJI3ZXeWnmDt8wultKr/kTuZftpw3qxUiIuZuIiICIiAiIgIiICIiAiLB9L+kDKOkkle7KALA77n6I3u4cyEnY1TrD6VOB7GHvSElsY3Zxo+V/5tl/M6LGdG6bsImNBLrbXHa8kkuceZJJ81bp4g9hkLbSPDS4bS0DYy/AXPnc71kYo7MC7sMfFy5ZbZWmtmc4fOV7DtHO8VEpH6KTSOsStFEh7++VOhOix29X6edRYLD2XnvwUnEh3AF42P8AKEqqv2BQh7RDQKe7YoNEFMlcq5/aWDx/o7DUjK9utwQ5ujmOGxzXDUOG26k4PWyMd8nqXZ3gExy2t8oYBtdbQStG0b7ZhvAnRsVvFKATRlty1ws5jx7Ub26te3mD66jYSq5dpiUXWXokWOwbEzMxweA2WN3ZzNGxsg1Bb9RzSHNPB3EFTSonaa0zpjEWVccjdMzBc8Sw2PnbKugYVUZ4Y3cWhah02pr0weNsb2nyd3T8R6LNdCqvPTN4t0Tlm+P/AItx3+TYURFyOkREQEREBERAREQEREBcs61ZO3q6Sl2sYTUyjcQzRgPi5w9F1IrkmIzdriVa/cwxRDyDnEe8LTjm6pndQgNlk26tWPyqdEdF2RzJFO5TY/wWPjOqyEZ09VZC606I1U3XoKaEyB6T6lWGuVxj00hIptFevcqPHIpDSqVK4AqwqAq1nUxq2PXpZ21jQcluyqgP+STdk1t5jcSfsudwWfe69iDf4HhZVVEAc0tcAQQQQdhB0IPJYPo84xF9I9xJgsYidr6Z5PZG+8sIMZP1GnerQrIYxF2lLON/Zu9WjMPgsf1cVOj232gELNNtsOwgtPgRYrU+gzzHUmM7QXxnxbcfgps3jlDG9x0pF4F6uF2CIiAiIgIiICIiAiIgpcuQYb3jUP3yVMp/Rs0fBdcqHWa48Gn4Fcnw1toGH6RkcfvPctuFlyJAYr8eiojUlsa64wex7Qp0Z0UO3JSqd2isheBXoKpCXRC+wq6FGjcr7XIL7FfAUdjlIaVWkVtKusKsByusWeSVMrlqnSmrFPNSVF7WmFPJwMVR3DfweI3fdWzTFab1mU5kwyqttawSDkY3Nff0BVtfxRL23C60s4iIsWkuQB2rCfvMYb+9bB0ZxcVVFTzg+3G0u+2BZ4/SBWn9MMMHy57t72xPHMBtj+yQpnafp2RpXqsUY/Js+y34BX157tEREBERAREQEREBERBHrv7OT7D/ANkrlWFG9NEeTv8AyOXU8TfaGU8I3n0aVyrBP7nT8TGD+kSfxW3Ey5E9gU9rNFGpm3UuNdkc628K5CbKidIZLhW0hJcVUFakcvGzaJpCQ1V51GbNde51OjafE5SGvUKCTRXmyKliUlrlJvooMTrlTJDoqZRKNKVZnoRIxzHi7XNc1w4hwsR6FSWR3N1cVrfSunPureF1FPVYZKSchNRTOP8AxIXmziOYNrjiXKb00j/rNOeMZafKS3/sr3T2ncyNlbE281G7tB+chOk8R4gsueRatH65cec5mHT08zmxzRyuBaSLi8bhe28A28brLy8Ptrrz/t3ykddjfsj4K8ud9S/SuSsontmkMkkLmjMbFxY5ptmI22LXC66IuN1CIiAiIgIiICIiAiIgwnTWp7PD6tw2iF4Hi4ZR7ytIjpuziiZsysa30FlvPS+mMlHK0C9zHcfV7VhcfJoJWm1z9QtuJlyJ1HRfk/rbfLgrkeUqJhtSWnU6HYeayRhG0ea7Mb05bLtbfTNKsf0dY6OU5rVWI1farHmicRtafMrxtE76vq5T3i2xehqbTpDFEeI96uNo/re4qQ5qpsmxSymA+cfRXY4CTovA0nboOCvhpI1NhvsotNKALOsCCeI3eKlNlzacFHENwAO607t55uKqpIwM1t9vhZUSkEry6JfVQlHqog5rmkAhwLSDsIIsR6LhME88WGVMYAa6gqrxvfHE8iGV5jka3O05SJAx2lr5iu9TjRcfroDU1dbBB3jMysJbdts3Zw9m3k7tYXnLe4ueay5Z1GnF7ZbqArZ56islkc54LI2ue76ebuN8m5/cu2LQupLC+xwaAltnSuklOmpzPIbf7rQt9XI6hERAREQEREBERAREQWK2DPG9l7ZmkX4XXPK+Eg2O0Eg8Lg2Oq6PKbAnkVzqtOh47fMrXivdZciJnIaw+PxKyEUzgBbUcNNPA3WOJu0cs1/XRSKZ+lti6sWFZiGoPBSWv8ViYnnZdS2SFXVSi5UucFSHlegoKw6//AMXjV40qsOQetab7DZSculrFURK/c8FWi3M47glPv5fvKtzuKrh2lLOke15UPKuBUvCRKw86LknSHCnHFJI2tdHEZGvkeCQxrqkMY90pFjkyh7CGke3c779cnfZaRtxpnalggfG6nfG9pImEzNpNsuXtOzYAdbuO5U5vwX4vyb70KqQ6hgAYIzGxsL4w4O7N8QyObceFxycDvWdXLKSqkwbEW0ob2tLVOpy2R73Z4dlOAduci0YuQAdBoupBcTreoiICIiAiIgIiICIiCxWutG88Gu+BXNql93FdFxQ/kpPsO+C51MzVa8H3WXJ6YjG6wQwyvdm0AtlF3FzjlaGg7XXOixXRmlkMLDI+S7jpeRxcG33neb3UnpJI90kETJGtDnF8l/adHH7YYLcC7XTxWSwt1wzu2BFwOFzey6J3kyvWKXBEWvyuc+x2HO796ynyIaHtJP1jlarabM3MNoV+imu0LWM1fyD87L+sKtPw8jZPN+s/2U0FUOVtCiCmN9Zpf0h+5S2U/wCdk/SH7lYYVejeo0jabDB+cf6t/hVx0NhcvefMD4BW4ZFdedFnZ2lDkow43c53hmNh5BV0MOW9thI+AVd7lXaY7fL4BWqsXgVS5VWXhVFkadc76wIf6zh7gwyP7XKxgNml1wQ954Nty0cdQujPC1jpB0TNXK3O8tijOgaSHOc5ju8Db5hykC4vrfcnJN46Tx3WW1/repMkNNWjPmo5mvPZgZsrnNF7ncHBuh4resPqxLDHINBIxjwOGZoNveo1dQGalfE83L4Sxxt84stmtu72qidCnuOH0wfmztiax+dpa4vZ3XEh2upF/NcLtZxERAREQEREBERAREQQsWH5KT7DvgtAqwt/xU2ik+w74Ln05uteD2y5fTTMUmf8vIyxgCINa7Oe0LXNc5wyjQg5Xd08L7bLY6Ynu8gNngsJiFA59fnYxpcyFjnEAuk7O5EpyjcAQAebuGmfoo9Lb26eW5b4flWef1GWp5riyqiZlKtRsIUkardku5kB1VAXoUoqtVxvVAK9aVKqdC9SnLHxlZCM3CpkstNVdPtPj+5ANq8pjY+/4qKiJAK9K9XjlRZYcNVIpYMzm8Bcn8Pf8FGLtVlqC1tOSry2zFbjm6lWSy9RcbsEREBERAREQEREBERBjseNoJPD8QtDlC3jpKbU7/u/tBaOTdb8E+2HL9xaEzh3QTa97DTUixOnJV0kJz+quQwXud288AvWVQvZgvz3LqY7Sw1egJm4ry6naFxoXnkqM68L7Kdo0vAr1rrKyybkvXPU7NJkb9VkKcrDMk9ynQT6ixVb2hNlCtwnvev4K4TcKyx/eUeke0wFePfovDdW3a6Ksi1rwC6yOGOOo8wsZGbGyyeHDUnkq834rcX5MgiIuJ2iIiAiIgIiICIiAiIgxfSJmaCQfVv6EFaNFASuiVdOXbDuWv4lgL3ezYHw/cr8XL4WyqcnH5dxhHU4y5TqN6jsoWjYLKTJgFWPZ7E+IcPgrRwat3xQnwe4fFq65y41z3jyPk/M+qpdFzKodhdZ/lov1p/gVl2H1w2UsX64/wACt8mKvhkvdh4+pTKfpH1UN1JX/wCVi/XO/hVh8OIj/CQ/rnfwKfkxT8eTI5TvJVxrz9I+disa35Z86i1+rKPxAXkstVuoXnxkiH4p8mKPDJlO3dxHoq2VDhw96w4dV2/uTh/1Iz+K9D6wf4NxHDMz96eeJMMmyUuLH2Xtu3iNoVbsRaHgAG28/wCywBxB7QM1JO3jlaHD3OurT8cYD7Mo8Yn/AALfxUzLH9q3C/pvdPUAjaq3M3rS6bpZDH7UunDspQfTKVnMJ6URzm0bXuP+nIPe5oVLr0eNZZsd3Ntv96zUEIaLKzSUttSNfgpa5eXPy6jp4sPHuiIiybCIiAiIgIiICIiAiIg8K8KIqU9LJXi9RWxFCtORFrFVKociKULJVKIg8YpEK9RKiJB2KBV7/wCdyIkW9MXDv+074rO4XsRFN+lfbJBeoixaCIiAiIgIiICIiD//2Q=="/>
          <p:cNvSpPr>
            <a:spLocks noChangeAspect="1" noChangeArrowheads="1"/>
          </p:cNvSpPr>
          <p:nvPr/>
        </p:nvSpPr>
        <p:spPr bwMode="auto">
          <a:xfrm>
            <a:off x="63500" y="-1041400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AutoShape 5" descr="data:image/jpeg;base64,/9j/4AAQSkZJRgABAQAAAQABAAD/2wCEAAkGBhQSERQUEhQUFRQVFRgUFRQUFRQUFBUUGBQVFRQUFRQXHSYeFxkjGRQVHy8gJCcpLCwsFR4xNTAqNSYrLCkBCQoKDgwOGg8PGiwcHyQpLi8pLy4tLCwsKSwsLC8pLCksKSwqLCwsLCksLCwsLCwsLCwpLCwpKSwpLCwpLCwsLP/AABEIAMIBAwMBIgACEQEDEQH/xAAcAAACAwEBAQEAAAAAAAAAAAAABgQFBwMCAQj/xABGEAABAgIDCwkFBgQHAQAAAAABAAIDEQQFIQYHEiIxQVFxkbHBIyQyM2FygbLREzRzgqFSYmOSwvAUQlOiFUNUg6PS4Rf/xAAbAQACAwEBAQAAAAAAAAAAAAAABQEEBgMCB//EADURAAIBAwEEBwYGAwEAAAAAAAABAgMEEXEFITEyEhMiMzRBYRQjUYGxwUJSodHh8GKCkST/2gAMAwEAAhEDEQA/ANxQhCABCFQXSXYw6E5jYjHuLwXDAwZWGVsyF5lJQWZHuFOVSXRissv0JEN9iFmgRdrFOh3xIR9mPZuBiWNExllO0rirmk3hMsuxrpZcfoNqEvG6vRD2u/8AFaUKscNgeRLLZlzyXdNMpk1Cz+6G+Y6DFLIMNrmgWl+EDhTMxIZsipn32aVmhwB4RD+tSt5Vnd0oNps1lCzqu75kWAxhEOG4ukLcIAYWfLbqVO++fTDk9kNTDxcVZpWtSpynKG0KM1lZ/wCGuoWUVdfBpbnHCe0iWQMaLZhLlcX2KbEfKHE9iGzBDGsOEZ5SXNOZTXtKlGHTljB2o3MKs+hHJvU0TX5viXd092WlxvB2D5QFLo129MZBc7+IjOIn0ojjvKo9NF3q2foSaJr82MuppNJHtIkaIT0bHuAkMlk15dSHHK5x1uJXCVzh4wM6WzHOKl0sZ9P5P0rhLy6KBlIGsyX5+qumuhwYxaSDIW+BU+4qs3x2PdFcXlrsEE2yEgZbSVHtW7gcbyy9mp9Z0s/L+TbzTWDK9n5m+q8/4jC/qM/O31WbSXSAMZusb1HtT+Ak69/A0p0ZoBJIkLSZ5AMqXv8A6LQP9Sz8sT/qkC+jW8SG6GGPc2YM8EkTtlmSC3InFjRjc9LpbsEus15G+G+PV/8AqW/ki/8AVe4N8GgvcGsj4ROQBkTi1YErS5oc4Z4+Upktm0vi/wBP2PDrywfoOi0+HFE4b2u0yMyNYyhSFkjYrmuwmktINhBIO0K+q67eKyQigRBp6L9uQ7PFV6uzJx303n6hC6T5tw+oVVV100CNY14a77L8V3hmPgVapbOEoPElgtqSlvQIQheCQQhCABCEIAFm99uGcOjOzYMQeM4Z4rSFnt9oWUbXE3Q/Qqtd9yy9s/xEf75GeYFgMxbmBBIyZRmyhWcN+PQz+KBtmFUhoVjhe6HRHZ55JLBrprHxRqJp9VLPwY4mkSiBkjjAkGRlZKwmVmVNFVHkdu9L0lf1R1XieCfxMSzJbpDziJ2OO9VsbBninCGcylbM5J/u1WV0w5zF75VUukOVGfuu8ksE661/Jwz2w/MFGgls8YkWWSE7fRdrqeph64fmCjgJ1Zb1JZxwKdvuivPeyfVXSPdPBJjzykTvJzqzpHUeCTCOVi9/1XTafh1qNNnL3/yJTvZ+ybLC9rhY32ZW2DY3aV9B5vE1HguHszoOxSCOQiT0HgswaJI41H1XzHerV0RpYAGkOBtdOw5c2zZsqahPI/M7erFU6jxJmjt49KlB54E6i9RH7vAqbe2HIxfifpaoNH93j93gVPvaDkInxT5WryuDKW2vDoZaQyJhsLC3BBxgZ6ezLZP6KbRhjt1jevC60UY7dY3oy3hGOz5CrfcfysMdn6kpDIme+27nEIdg8yoRQIkurf8Akd6LUbHaUZNvG89NNnyJS8JgbgNEiDhDpdHBInoMgdY1qwuXHLjU7cq/+Bif03/kd6K3uYozmxpua4Yp6QI0aU6pdCPZi/1PM8tZYxuXlfSvJVpFRHqjtm9o0uaNpAWvhZPVLJ0iCNMRnnC1gJHtZ9qK9GMLRbmfUIQkxcBCEIAEIQgASxdxVxishSMpOcMk8rbNyZ1T3T9U3vjyuRhPcyU8b0Z+2oXT6VndG+apq+gYJY2eSkME8mVwt+qcg5Kd1PSnojwz5FSvIRiotfmQ12ZJuU0/ysnPquJOyI7963J1uYgltHwSZkF1uxLpdblTLc8eSOs7grnQS4CnORLpFX+0pFIkZSiDN2f+L5CqN07X/QcCp7LKTSu80/RykNNqiMItJnnIgXTt5BmtnmamR9SunY47BxKXLqfd29mD9HBPIK7TipLeKdmPClqVEerzDYCXTM5ZOx3b2JVuGontKRSxOUsHJ3np3rbq/mHlclC9371TPl8z1ecV7Gl6lpP/ANWfQZv8Fdme6XglW7ej4BeJz5IH+5y0IJCvhdN/wW+ZyVTgorKGVNtyPN72rDEoWEJda8ZLbC1MjamiTyjL9kfS1Vt6s8w/3on6U4NKOqi94OckxMumoxhsigy6oGzvP9FHvaUIvoz5GUojtw9FPu1yRPgt80Reb1A5q/tiOVaMV1rQ0um/ZKTLk1REEpONmloO0z3KXVtWPa9jnOBkRPMdFgyKxJXuD0hrG8Ky6UUmxLKTwzN76xnS4Q7G7ynOJUhsk42TyAZbLbSkq+WZ0+EO6tMJU0YKVPf8X9jnSeCjFTP+27YzZ0rFzp9C9m+HbOx+aUpezHFX01UV2ceH3Ym+GmFjTiq6x6/Qms31bKsrw4r0SvBWoQpRY3OtnS4I/EB2TPBaosxuQbOmQuzCOxjlpyz+1X71L0+7GNquy9QQhCUloEIQgAQhCABVF0w5Ed9vEcVbqluudKjk6Hs82dBKFyaUrsLA46Hwz9GJko0fCc4ZQOwS26exLl2gxImph3Dgqt8800/VDPZXfNf4sYiUw3PdW7WdwSrDj2tBlMz8dmRNNzpxHa+Ct5yhVjDFw2Uuk/Ifo5SRlUSlvlTo+gtYTsdnXajxMK3tlYT9dBUQe7BAi3Vjm5/f8wTyw9iSLrRzd+s+dN8CPit0mzRsmureEKNm/j1Plajk/mG5yT73vvVM1N87k41r1fzDc5JdwUSVMpfbgj+9yvPwn+xbXifkaDIaNyQL4XTf8Fvmcn2HEnOWbPm2pCvhdOJ8Fu9yVVH2RlS5ixvVS/gBP+tE/SnAAafqk29VE5jLP7WJ+lOTIk8lvivS4HmXEU7tzixPgt80Rfb1Q5mfiO3lebujixPhN8z10vWnmQ77z/cVVh3zGl34SkOBaNO5dIAxhrG8LnP92LrRxjDWFbnysSy4MzK7+2s4Q+8xaa4C1ZjdiZ1vCH34e9q02aKHdLV/Y80z5g9qp676bO476uHornw+ipa86wfD/W70TGx75fMiv3bKslcyvbiuRK0yFqQw3CsnSx2Q3ncOK0hZ7e8ZOkPOiEfq9voVoSzW1H7/AOSGVuuwCEISw7ghCEACEIQAKmuwhF1EiSzYB8BEaT9Jq5VbdHFDaNFLrGhtuqYmofDeeo5ysCNRnlgAkJSmRIjVIgSMxbnydslR3ZN5OJ3Af7nKfGrIOJMOlMbM2NcBICUpWjxUC6iM18J+C5r+SAJaQRMF08mRU7yUXRwnneNdmU5xuO0mtz8iZVz8EAkAk9onLSJnJYnC5l02v7TPa1KEP2ghQzDawjABIdlLiG556J/RNlyriWumJGyY0GRVyKxEUy5mLNeg/wAbElO1jZys058ylwnANLZSlMZ5EymbZT2gL5WkPn7+yED9Qo1HpGMGmC5kxlBmAbZjJLOogvM8itdcOQia3+cq+q14IDnkkAA5pDQSJzOwqjut6iLriecq9gR2w4cPDwzNgdNvY0G23xHbNdJptIU7OeJVF6kytHgw7DMTHFI1yEYtplKllMvOU5x6Q18EuYTLCGUSMzjcUnXGQMKnUoSBEhOejDKvy8G8fm/YtLxX+o/UGHKZwpkynl+gNvika+AceJ8JvmenRrmE9YwnILQDim0Zcs5z1pKvgdOJ8JvmeUrnyDGnzHe9rSMGhASJJiRBITzkaE8UJjsHGlMmfb4nOUi3s4M6KPiPs0yLTKeayehO8FzhkBlhWAtyNsBtmZWgmUzYc6KeWwqCxdy7EifCb54iL3UQNocMn7UQystxj4rxdz0Inw2+eIi4OETQ4UsuMZZ+m45M+rsVVN9Y36jO68NS0G6hEucTKzM45Tks+mVWEA44HaOPoq9lKIJkQ4ATtNs7SQCAM1uTOptFdN4PYNzircu7yJZ8GZndJjVzDH4jPMxPzqSAyQMzbm2AC0jLMalntd41cgD+o3zNT7QmkW2CzCBIB05DMWaZTNoUQeKcfmRS4FjRuiLJZ5EzlNU1dunE/wBtvniK2gUqeDNpGFkyHboVLWxx/kbvceKb7PXvVoc7jkZXuK5Er28rkStNEoxQ43t2Y8Y6GsG0u9E+JJvaw8WO7tY3YHH9SdllNovNzL5fRDGisQQIQhUDqCEIQAIQhAAqS7Rs6BSfhk7JHgrtVd1DJ0Kkj8CJ9GErxU5XodKTxOL9UYcpLepjD7vAqMpVHthxe7wKyxvEOVTmdHgn8JnkCYajyu8OKWrnjOiwPhM8oCZKkOM7VxWjg95hKqxJ6iTd9FcykgtJacAWtJBy9iXWV3HGSK/xM96Yr4zeXb3OKT1YgIbyUo1dzxuJ1dRS+iOcbSWuJOkkkkrpQ7oYzWtAcCA0AAtabJalwrH3M913FQ6OcVuobk1soRnlSWeAvoTlHLT8xhhV6+JiODJG2bQQbLdMkrVTX/8ACUykOwMPCxZYWDLGJnORVxV3THjuSjTveY3e4lWL+Kp23Y3bxnZSdS4XS37hyF2dGdLDo72kWza5py5fsqquqrZlI9pEh4Qb7NrZOABmJzyE6VQLueoiavRZl1G9zNEqaTyhuvbU6G2gYLorIbzEiSwiAQCRIifjsTLD9qSMCkQ3CQBxmE5bTYDMyWV1B1DdbvMVYyXN3Ti3HAyhsuNWCn0sZSGi784kT4bPM9T73cLmEJwEzJ0vzGW9J1K90i6xwTVcTZQYPd4lc41kpOeDjtSPUUacOOC+/jI7cHDhNdbjFuEZCy0C0myatKC4nBJEiRaNGKbFWNinSdpU2rIpL7TOw7l3d1GSxgzzqprBm9IZh12B+Jx/8WgUuKIYa32ZiAkz0NsnMzByrL62pbmVlFewyc1xINlhmdKsod21KH+YDrZD4BNbW1lVoxlHHn9SYzUdzHqi1sxz8H2bmuwgM2eYwtWL9QoNcWRT2NYP7R6pch3f0kZRCOth4OVjBrN0dvtHgAuMpNnKwBoyk6E1srapTqZl8DxWmpRwj48rkSvbyuRKeorxRod7dvN4h0xdzGeqbksXvIcqJP7UR52Sb+lM6x1683E9RhT5UCEIVQ9ghCEACEIQAKDXjJ0aONMGINrHKcuFNZOG8aWOG1pUPgTF4aZgAUyh9GJ3SobMg1BTKB/P3SsmfQIjVcw6dDgfDA2THBMtSnGOrile5J3M4OojY9yZ6mOOdXELRU/Iw1dYnLV/UT75A5Znc4pMTtfJHKQ+6d6SSrMPPUzt93nyJlMHND3XbioFEOI3ujcFYUn3U6nbiq6hHk2d1u4JxYcXoLaXnqWVX9MeO5KVYe9RtfEpsoHTHjuSpWPvUbXxKsbS8K9Rps/xCPC7/wCRE1ei4Lueoialk0ag+VAOQbrd5irJVtQdQ3W7zFWSo1ed6mlte5hojpTPdImscE2XHDmUDuBKVPPM4neHBOFyY5lA+G3cp/AJdvcsC3U+qeme6VAU+qek7uneEQ4mUMgrV06bHP3uJXkFeaWZ0qOfv8Svq2+zVi3ienxPQKa6o6hnjvKUwm6rhKCzV6ptS4nOXA6PK5Er3EK5OKueRKRq9wzJUGF24Z2xHK+VTcpDlQ6P8Np228VbLD13mrJ+r+pfjwQIQhcT0CEIQAIQhAAvjgvqEAfn2K2TiNBI2GSk1dld3SvFYslGijREeNj3L1V3S8Csm90j6BT3xQyXHHmkPsLx/wAj001Qcfw4hKdxZ5qOyJEH95PFNVVHlPAp/Re6Ji7pYqz1f1Fi+UMeHqKRiny+ULYfikNWoeZm75e8WhNi+7H5txVbV55NndbuCsj7ufHcqurTyTO6Nyb2L7T0FlLi9S0oHTH7zFKlZe9RtfFNVBOOP3mStWfvcX951a2j4V6jSw8QjmuzuoiavRcl1f1ETV6LJR4mnYVB1DdbvMVZKtqHqG63eYqyVGpzvU01t3MNEfayPM394cE63LiVEgfCZ5QkitjzN3eTzc6OawPhM8oU/gEW3uECyU6rP5+7xUBTaCZNiH7qIPeZcxtzpx4x++V1CjwjykU/fPBdwt1YbreOh6fE9BN9EHJM7o3JPanGFYxvdG5NaBzkeYhXF5XR5XJwnZpsVmTwe0jbamh4NHgt0QmDYwKYvECHgtaNAA2CS9rCSeW2XgQhCgAQhCABCEIAEIQUAYPXLJUiONEaIP8AkcudAOP4FSbpWyplI+NE+ryeKi0Hpjx3LKVF23qb2g804v0X0GK4o83eNEaIPKeKa6sPKDUUpXFnk4w0R3fVrE11aeUHjuTug+zHRGRvV76erF++UOr1lIRT/fJGLD7x3LPyrsfMzV9zrQnD3c6zuVVVh5JndCtGdQdZVTVZ5JmriU1seZ6Cynxlr+5a0LphK9ae9xf3nTPQ+mEsVr73E/ecK3tDwr1GVj4hHNdX9RE1ei5LpF6l+r0WSXE1DPVQ9Q3W7zFWSrah6hut3mKsVSq871NLbdzDRHmuTzN3e4J9qQSo8H4bPKFn9eHmh73ArQqqEoEL4bfKEPkQh27xgTApUEyhRj9w7ioi7udKjxz9w+Uop8TMmPUU2xO+VICjUI9LvHepIW9s91CGhL4npgtCccw1JPgCbgO0b03vTS38zyzk8r3QYeFFht0xGDa4BcXlT7nGYVMo4/FYdjg7gpryxFv0OsUbUhAQsUWgQhCABCEIAEIQgAXwr6goAxO60Sp1Iz8qTtAPFV1GdygMpWmzR2LVazvd0aM5z+UY5xmSx0wTpIeCqR96ohwLKQJaHQ7dodakVWzq9JtLKbyai22jbqMVJtNJL+4KG450hSRojT2sb6JpqmLhOY6RExkOUWGwrjVdwkajGKcNsT2jg6TQWlshKWNlUujwy2I0OBaZ5wRm7VepQlBRUhLdzjUqylF5TZSXx+gzvcFnhWkXwaK98IFjXOwSXOwQTgtAmXGWQAZ1nTY5DS0ZHSn4K5HizPXqXSWfgSYR5E6/RVNVHkm+PmKtYJ5J2v0VTVJ5Ns8kzOWjDM0zs3iT0FUF2nqvuWtEOOEtVt73E1cQmeDL2mLMtnZPLLtSxW/vb9XEK3fPNo2MrJYuEc17i9S/V6LmCvcXqX6vRZRcTTs6VF1DdbvMVYKvqLqG/N5irBUavO9TS23cw0Rxr480+bgVo9XjkofcbuWb1/7q3veq0mi9BvdG5TLkRn9uc0dDuvVMdKiRz90+UrwvNbOlQY57DwRT5jOMyag9E947ypKjUDoDWd5Uhb+2WKMdES+J3oVsRveG9NkQpVq0cqzvBM8QpnQ5Wzz5nF5TJcBVLotKbEFjIJwnHSSCGtHbn1BLTIZc4NaJucQABlJJkAPFbRc5UoosBsMdLpPP2nkDCOrMOwBL9oXHVw6K4s7wjktEIQs0dwQhCABCEIAEIQgAQhCABCEIAF5cwHKAda9IQB4iQGuaWuALXAgtIsIIkQRoklCs71tEiTMPDgu+47Cb+R87OwEJyQg8ShGfMsmbQr07wcEx2lhNrsAh8uxs5T8VBre9E+HbQ3B7JdCI6USf80nSwTMzNspTktXQulOrKm8xOHslLfhGCPqKkQYgbFgxGmf2CQdThMHwKVq9q2K2O6I6HEbDOIHuY4NLpA4IcRImQJ8F+o5KDXVRQaXD9lSGB7Jh0iSCHCYDg5pBBtOTSrFa7lVpOngmjbRp1FPJ+ZW00+xMLBbIvw8KWMDKUgVyjHkX6vRa7W946GZmix3MP2IoD26g5snDxml43macWvZOALLHmI7BdqAYXDxASbq5JjVVIsR6i6hvzeYq2pVEMMiZBwhhCRnYu1Z3JRavd7GJjBspRQ1zYbsIYRwS7LIkjwUNL6u6ctTTWzzSg092PsR6/wDd2d71WlwOi3UNyzSvRyUIaXjetLh9EalE+Vf34CLbe+pHQ6TXC6F0qvjfvO1e4QMrculRrrHyq6J2niPRTT5jPyWGZlQeg1d1xoXVt1KS6C4NDiDI5DKw6l9ApNKnFeiIwSqoHLN8dxTFFKX6kHKjUdyZIFEdFiNhsE3POC0dp09mfwTGk1Gm2wXEaL21R4cV1IeMWHis7YhFp+UHa7sWlqHVNWto8FkJmRjZT0nKXHtJmfFTFk7ms61Ry/4W0sIEIQq5IIQhAAhCEACEIQAIQhAAhCEACEIQAIQhAAhCEACEIQAIQhAHl8MEEEAg5QbQdYS9WNwFCjTJgNYftQpwzsbYfEJjQvMoqXFZPcKkoPMXgT6JeuobCC4PiyBwfaFpDSQRhBoaAXCdhM5ZVwiXExmjFcx0slpBIzZRKad0LlO3pyWMBVnKq8zeTN6RUkdnShP1gYQ2tmq+vani0miiBBaXPe6VtgFpm5x/lAllWsL5JcY2ii8plfq1k/LTqK6ETDeJOYSxw0OaS1w2grq6luLAwmbWmYFnbny5ztW/1te/oVIe58SCMN9rnsc9hJI6RwTInWEr068nCM/Y0iIzsiNbEG1uCVo4XVJpKS4EOElwM2qEcoe7xC1e9zUfSpLxpZD3Pd+n8yp6pvRR4cQl8aFgWCbQ/ClO3FIkD4rT6LRmw2NYwSa0BoGgBdLu9g6Kp03nPHQiEGnlnVCEJKdwQhCABCEIAEIQgAQhCABCEIAEIQgAQhCABCEIAEIQgAQhCABCEIAEIQgAQhCABCEIAEIQgAQhCABCEIAEIQgAQhCABCEIA//Z"/>
          <p:cNvSpPr>
            <a:spLocks noChangeAspect="1" noChangeArrowheads="1"/>
          </p:cNvSpPr>
          <p:nvPr/>
        </p:nvSpPr>
        <p:spPr bwMode="auto">
          <a:xfrm>
            <a:off x="63500" y="-896938"/>
            <a:ext cx="2466975" cy="1847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4" descr="data:image/jpeg;base64,/9j/4AAQSkZJRgABAQAAAQABAAD/2wCEAAkGBhAGEBMREBQWEhUUFBAYGBcXEBAVFxYUFhcXFhQUFxQXGyYeGBklGRUWHy8gIycpLCwtFx4xNTAqNSgvLCkBCQoKDgwOFA8PFCkYFBgpKSkpKSkpKSkpKSkpKSkpKSkpKSkpKSkpKSkpKSkpKSkpKSkpKSkpKSkpKSkpKSkpKf/AABEIAOEA4QMBIgACEQEDEQH/xAAcAAEAAgIDAQAAAAAAAAAAAAAABwgFBgEDBAL/xAA8EAACAQIDBQQHBgUFAQAAAAAAAQIDEQQGIQUSMUFRByJhgRMjMkJScZEUYrHB0fAVFoKh4TNDU3Lxov/EABcBAQEBAQAAAAAAAAAAAAAAAAABAgP/xAAYEQEBAQEBAAAAAAAAAAAAAAAAARExIf/aAAwDAQACEQMRAD8AnEAAAAAAAAAAAAAAAAAAAAAAAAAAAAAAAAAAAAAAAAAAAAAB49p7Tp7Lg51H8lzb8DTNudp1PYrpymm4zku7GDfd5t1HZKXOxNg38Hm2fj6e06catKSnCaTTXT9T0lHXWTkmk7Np2dk7Pk7GFy1mL+Kb1KraNem5RnHhfddt6K6aeXyM8Q9nWU9j7UnuycHUjCtTknZp+xUS/qjf+ozfFiYQaNlrPzxSUcStUn30ui13orn8jdaNaNeKlF3TV01zTLLKjsABQAAAAAAAAAAAAAAAAAAAAAAAAPmb3U34M+gwIwx2aMPtbF+irSneMW92KVk+O7Z+3KK1a/Qxe1qNPbMZUqkb05puFSNlrF2U4x4xd+T6s9vatkx0n/EMMrONnVUeKa4Vl48n5eJjNj7Xe0cPCTtdbyaWicrtuSXj0OeZXSV5ckZkxPZ7W+z4tOWFqS7s1rGL+JdHZax8Ha5OFGsq8VKLTTSaad00+DTIgxeBe24Sw+kfSqEI9IyunGd38Ljdv5nZkHN9XK9Z7Ox/dUZOMW+EJctf+OSs/C/QsrNiXjQu1rLc9r4WNeir1cNvSVuLg/aj4rTgb5F3OJpNamusoA2DtKVSMK3dacnpHklwTv71uJLWSNprE0XSb1pvT/o+H0f4ojrOWWv5QxTnHTCYqWmmlKu23utrgnxR1YXN0csTjUlK01pucXK2jTXKLXPlo+Rz5W7xOINUyl2h4TNXchL0dW8vVyd20tbxlwehtZ0l1gABQAAAAAAAAAAAAAAAAAAAAAAAB8VqSrJxaTTTTT4NPRpog7OGxavZ1i/S0VvYaq77rV0vig+jV9GToY7buw6WYKE6FZXjNecXykvFMlmrKiSnjYYmCrQd6U1Z6u8HzT6cvoj0bf2b/OFFPji6EdJLSVWC1X9XR/NPiajiKVfs7xk6FZb1KXtLlOD4Tj4r9UbNhcT9ncJ0p70Za0p8mucJdOlvBHO+Ns32XZ+eJtgcW7VIq1Obut+PKOvPp9CULkHZt2ItoRWPw3clGS9Klxp1Lr1mnuydrrrZ8zeOzbPqzJD7PXajiaS7yb9tL3l1djcrNjK9pGE+27Kxce7dUpSW9G6Tjrf56PUqzUxXp1vScpTbd5Sk3foXGr0Y4mLhNKUZJppq6aejTRVvtHye8lY2VJL1NXv0n4X9m/VPT6FZebLdevgatPE0pLepTjJceXK3iros9lzbtPMOHhXp+8u8ucZr2ov5FTtlY54KafLg14En5Czb/LWISk70K27vdIvhGa/PzM7lVOwPmnJTSa1T/DqfRtAAAAAAAAAAAAAAAAAAAAAAAAAAAar2gZLhnDDOKsq0LunLx5wb+F/24kFbH2rPLdWeGxKkqW81OLT3qU1pvx/PrYs+yMO13IH8VpvGYePrYL1kUvbgveS+Jf3RmzVjGbNx7wE+VSMo2a4xrUpaeejNazTsSrsCvTxWCk179CaftRWsqE/vRvbXin4sw2WMw/Y7Yeu7U2+5P/im+T+439CQMHWhiYTw+I/05vVrV0qnuV4eHW3FMxxtuvZ/nmlnXD767taFlVpvjGXxJfC2vI8naxk9ZtwE1BXrUb1KfVtLvQ80vqkRHjoYrs/x32ijpUptekin3K1N8JLqmtf8k85VzPQzbhYYig9Je1HnCXOMvFG4xYqJGTXHitH5Gf2RjfTQlSfJNx/QznbJlP8AlbaDq042o4q81ppGf+5D6u6+ZpVCo8PJNftCie+xjPj2zS+x15etpp+jb96mvd+a/D5EplR8v7RlsnEempvdnBqUWut7/T9WWfyrmKnmjDU8RTt3l3o/DNcY/vqVGZOLnIKAAAAAAAAAAAAAAAAAAAAAAAABxKO8cgCBe13s+/gtR4vDx9TUffiv9ub4/KL5GvZXzLbdoVpWa0pVHwa/4pvp0b62LJ4/A09pU5UqsVKE4uMk+DTK0domSJ5QxDjq6U7unP7vwv7y/wAmbFlb3WwCzJQ9EtK9JS9FfRuPGWHb/vB9dDTMuZjrdneK9PSTeHqNRr0tVbX2kuTX6o5yhmh1nGlUfrY2UHf/AFEuEW/jXJ80jM51lRqSp1npOupqrBxspSil6y3JyXtLrrzM8b6krN+xKPaZst+hkpb8VUoT00qLgn0vrFrx8Cr8qU8PKVOacZwck0+KcXZxfyaJR7O86vIOIWGrtvBV5d2T19DN8/8Ar1+vU7u3bJiwdSO08OluVXFVbcN9+zU00tJcfHXmbYRbSqbvDo15P/JIvZNnN5ZxPo6rtQrWUnfSL92pfp18PkR7gsLPHTUaUXKT4JLXz5JdW9DNJ4fYelXdxFRe5CTVKD6Tmvba6LQC1tCvHExUoNSi0mmndNPg0zsIn7G8/Pae9g67SkrypWSit1caaXhxXmSwioAAAAAAAAAAAAAAAAAAAAAAAAAAAYfNGWqOasNOhWXHWMucJcpIzAAqRmbLtbK+JlRqrdlB3TV1vK94yi/pZmLxGPq4ye/VnKpJ270pOT8NWWd7Rciwzlh2lZV4JunLhfrCT6P+xWXaWAns+pKnUi4yi2mmrNNcSKzWCxENrU3Sqa3Xn4NeKNxydmR7Sw9XYOPnuqpBww1Ztac4Um5eK0b8V0IvwuIdCSa0Nlp7Nnm30dOhFyqtq1r9371+UfHkZ4vWCrYjEbIdXBz9Xu1JKa3bSco6NSlxa0va9tTw3JY7UOzavh8PQxs5qrXhThDEyjG2+17FVrra0W+dkyKakNxmke3Y+057Kqwq024yhJST6NO5anKOZKeacLTrw4tWnH4Zr2l+a8GVITsSL2RZ1/l3FeiqStRrNKV3pGXuz/J+DIixoOFK5yaAAAAAAAAAAAAAAAAAAAAAAAAAAAOJGXa52drblN4vDx9dBd+K/wByC525ySXmiTThq4FUcr5HxOacQqVKLS9+dnuwXjLl+JYvJ2RsNk6nu0lvTa71RrV+C6R8DO4TBU8Ct2nCMFdu0YpK71bsuZ3kwefG4OGPpzpVFvQnFxknzT4lW8/ZUnlXFzovWPtQlb2oPg/ny8mWsRpPalkxZpwkpQV61FOUOrXvQ/P5gVh4HbQq+jYxNJ0ZNPRp6nWRVk+yLOSzFhVQqO9agkteMqfuy8uH0JAKmZNzLUyxiqdeHuvvLlKD0lF+RafZW0qe16MK1J3jOKa/NPxT0LEewAFAAAAAAAAAAAAAAAAAAAAAAAAAAAAAAOGjkAV97Z8k/wAGxH2mlH1VdttJaRqe8vk+K8yLrbuhb/MmwqeY8NUw9ThNaP4ZL2ZL5Mqtt/YdTYeIqUKqtKEmn+TXgRWKhLcZMnYlnP7PN4GrLuzd6Tb4T5x/qt9fmQ5KNj1bPxcsLOMou0otNPndO/8AnyILjI5NayHmtZswcKt/WRtGouk1z+TWv1NlNIAWsAAAAAAAAAAAAAAAAAAAAAAAAAAAAAAARh2y5LW1KSxlJd+krVLe9T5Sf/X8CTz4q0lWTjJXTTTT4NPRpkFO8fSVKaS6JP562PN/pSNz7UsnSylinuL1NRuVN+F9YP5PTzNVxVC8VNcGv/URW89mGbf5ZxcXJ+pq2jU6LpLyb+jZYyM1PValOtn1917r/fQsT2TZr/jOG+z1HerQSWr1lT91+XD6DRvwANIAAAAAAAAAAAAAAAAAAAAAAAAAAAAAAAA13O+VaebsJOjJLfs5U5fDO2nk+BXR7KlhHPD1Fuyi2rPlJafvzLWNXIv7V8ocMdSj0VVL/wCZ/gn5EqxAeIovDStws/2ja8mZlnsSvTxENXB2kvig9JL6fgjwbdwG8t9ef5MwmDxDws/Dn8uhlVxNn42G0aUKtN70ZxjKL8GegifsazZvJ4Ko+s6T/vOH5rzJXWpqVlyACgAAAAAAAAAAAAAAAAAAAAAAAAAAAAAHVisPHFQlCaUoyTTT4NNWaZ2nAEA5vyy8v150Jawld05fFB/muDI22lhHhZ25PVFps6ZaWZsO4KyqQvKm/vW1i/B8PoV723s51lKLVpRb0fFSXFP8DF611jMu7Zns6pCcHuzpyUovxTLS5b27DMWGp4iHvrVX9mS9qP1KhXdJ9LEtdjOcfsFf7LUl6uvbdu9I1eXy3uH0LETucXCFjSOQAAAAAAAAAAAAAAAAAAAAAAAAAAAAAAAcEV9q+UvRv7bSWjsqqS4PgqnnwfjYlU6cVhY4uEoTSlGSaafBp6NAVH25gdx+kXCXH59f30PHgMU8LNNOzTTTvwa1TX0JDzjlV7Br1MPK7pyu6cusHw81wfyI3xWHeFm4vjF/tmVWo7Ps1LNeDhUb9ZC0Ki++l7XyktfqbOVo7Kc5PLOLjvv1VW0KnRa92fk/7Nlloy3ixHIAKAAAAAAAAAAAAAAAAAAAAAAAAAAAAAAAANczxldZlwzil62F5U3484t9GtPnYr3tbL9XaM1GlTlOqm04KLctON1yS5tlpmYyWXqEqk6m77eslooyfVpcfMzVlQz2e9lbq1FUxMVPd93evTi+N5Ne210Wlyc8Fh1hKcYJtqKSu3dnZSpRoJRilFLgkkkvJH2WTAABUAAAAAAAAAAAAAAAAAAAAAAAAAAAAAAAAcMABHIACgAAAAD/2Q=="/>
          <p:cNvSpPr>
            <a:spLocks noChangeAspect="1" noChangeArrowheads="1"/>
          </p:cNvSpPr>
          <p:nvPr/>
        </p:nvSpPr>
        <p:spPr bwMode="auto">
          <a:xfrm>
            <a:off x="215900" y="-889000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6058" y="1676400"/>
            <a:ext cx="4057650" cy="30276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50" y="2362200"/>
            <a:ext cx="3790950" cy="3790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57933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2084" y="1101725"/>
            <a:ext cx="3741951" cy="3741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AutoShape 6" descr="data:image/jpg;base64,/9j/4AAQSkZJRgABAQAAAQABAAD/2wBDAAkGBwgHBgkIBwgKCgkLDRYPDQwMDRsUFRAWIB0iIiAdHx8kKDQsJCYxJx8fLT0tMTU3Ojo6Iys/RD84QzQ5Ojf/2wBDAQoKCg0MDRoPDxo3JR8lNzc3Nzc3Nzc3Nzc3Nzc3Nzc3Nzc3Nzc3Nzc3Nzc3Nzc3Nzc3Nzc3Nzc3Nzc3Nzc3Nzf/wAARCACEAMUDASIAAhEBAxEB/8QAGwAAAgIDAQAAAAAAAAAAAAAAAgMABAEFBgf/xAA4EAACAQMDAgUDAgQFBAMAAAABAgMABBEFEiEGMRMiQVFhBxQygZFScaHRFSMlwfAWQpKxorLx/8QAGQEAAwEBAQAAAAAAAAAAAAAAAQIDAAQF/8QAKBEAAgIBAwMDBAMAAAAAAAAAAAECEQMSITEEE0EyUWEFFHGBIzPh/9oADAMBAAIRAxEAPwDxPGKyO1NeMgkAUBU1e0MwcVAKPbWQKwDAHFZrOKyBWAYFZzzWdtFtrGMA0QrG2s7a2xgl5pgWgXIpik+1KwhBas2cXiXEKActIqj+ZIFJRh6it70ssx1eGWzC/cRZeIvjAfsvBBzyR6fy5qWSSjFtlMcdctI3XtKeHqDUomYJHDcMrSOMD9vf4Fa+QrGpjtRhT+TkeZv7Vu+sLq+v71LvVfDF6wZJTExKblPOFIG0fzyT7nFc7IzD1NDFNSgnE2SDjKpFaWP3qs6VYkdjVdyaskyQlhSmFNY80s09AFkc0thTDQE01GBrGKyalagGKlZqUKCbAPk+bvS5ACeMU2eM7sr2NKxUVXJWV8AYrOKPFTFPYgOKzRYqYrAIKyKmKmKJjOKICsAVnvWowQFMUZNABmmDI4FajDkVV5J/Sur+m8Im6z0sbVYB3JDemI25/fFciua7X6URiTrS03cBIpX/APjj/euXqv6ZfgpDZ2bP6mWgTqKDtg2ceD6kc1x80IVSeDXd/VW2/wBV0zwcnfaAcHPY1zk3T2oLZeO1tIIv4tprm6FpdPD8D5LbOVnUe1U3WtjdQsjEGqLgivRT2ItFZ1FLZacwpbCnTFFFaBlppFARTIAkqaxg+1NIoaYwvFSiPepQoJsweOawwB5xQK+KMPkVyF20yLGO7dqLwgexqDJHejVOKNgpCjEfTmsFCPSnbGB7GoS3Y0ykK4iMVkCm7c1AlOmLQAFEFAotuKztNGwUYolFQKfajCn2pbDQSCu++kEHi9VO2DhLOXJAz3KiuDQc816F9HR/rd8/lBSzOCfTLrXH1sq6ef4KwW5v/qD4Vrf6HLIjEGFh5vgr/et/f9WaO/TJhXG8x7QnHBrkfqnIRZ6E424RJEAUk44THPqOK4Fr9jHtJNcv05aulg0Pk2e4OqyK87Mg4rUSVamk3Emqsh+K9SOxCXIhqWRTWPNASfaqCCitAy+9NLH2oGbPpR3MKIoSKYTQk/FG2YUVqUZNStbMPowPml0a9q52ytDFPzTUbBrEBAU5p5WMjg4NLZRIm/isHB9KDtxmnxqh9c1roPIAQepo1QEU0AD0FEFFDWMsYsRCiEY9qYuM0VLrY3bQsRgdhRhR6iioqXuMZY0Cqr/AK9C+khEMutXBCKI4IgPJknJcn/61wA716V9NP8rpzVpw+1nmCcJuzhOx+Mt2ri6/K1gkMoJGfqYwuOm9JlcciUDaBgDKHsfUcV5i0WfxP6HivVOtZfu+ho5MyBoZl8hXg+YrwfjJ4ryxjSfS5tdOl7AyY02xDwv7VXkAHvVwke5FA+3HvXqqZzyx0UGXmlsKsuFz7UohfSqaiLiV2FCVpzYoDim1AoQRQ4pxxQECjqBQoipR8VK2s1DymDUAoyM1kCoWdDQIFMUVkVMHNAyQwKrDHY+9GgUd6UM1kE1h0WlKngUecVURiD8VYRw1Tew6Ywe/rRYPpQg0WaRsokZANEMisKaMGksZIwM13vSWpahB09JpdraRqXVrjxZpVUSBmAA9T2B9PVT2rhRnI2g5zxjvmui6r0PUfCjgWRgERUmZr0ASYGW4J/iP9PiubPKDahPhlIxvg22salrI0CTSbi2hmDoZXZLgMyqPNgpgeYeuCexrg2HvW56f0fUvtb6CJQ8kcWYil6Cw9wMNjsMdvX5OdTcMzyu8gAcsSwAxgk80encItwh4BNOrfkQRS3phYUtmrtiznkV3FK2bqtHBocAVTURcSo0ZFAUPsauE0smipGeMpspHpQkVbYA0pk54pkxHBor4qUwoc1KNi6WPyKIEUnNZDVKzoHrijAFIUmjDULCqHbRioVFCpOKyTQsNIm2sjjtQbqm6tYKGq5FGJM0gH5ohQaCmWFemK9V1po/En25qbSKRZ0XRen/4p1JZQOAY0fxnycABeefjOB+tdf8AU9gkcqso3hVXeD+W5u39Kp9GwW/Tt9cT3VwgkkiVEe5gIQjhyF575285x5f253qrWJNbvrlRMpj8Vp1JHG1cooGPTGT715c4PN1EZriJZKUW79jd/SJkk1e9gkAYOkZ79xlgR/Uf8Fc51ZYnTOoL+1ZNiiZiik58pOQf2oulruXSNdjljuYYwJBFIZVypBBPIyPUcYP9q3f1BitNVv5dVsZ5XJszNMUiLRFkIG3dny8c9v8A3VYx7fVufiSA1Jo4Z8UljTGBA5pL9q9NM5pIm6sFvmlk0BNOkLYZahLUBNCTTUK2GWoCc0JNYzRAZqUOalYFAFmAyQMD5pqA45rWbj70Qkcjhzx80ukXuo2qgk7VBLAEkAc4AyT+wJqK27t71qyfJu3Hd2INArMPxJB+DW0B7vwdNp1lPqFzHaWqgzSname2cZq51Npw0vVprdIpIojh4klYFwh98cZyDXJJNNFIsqTOsg7MGOR+tNutRvLsp9xcySFECKWPIUZIGf1NTeKetNPYdZ46aa3NgTUzWqjmkVuXb59aZLdsSNrtn14FPpYO7GrNkDTFNag3crEZc5HA9KNrybao3EEDnAHP9KGlh7kTcIa2OlWF1qd3HaWUZknkOFA9Pcn4A5NaaAPJp73CTDxIfM6uQMqSACPc5PavZPo/ows9GbqHUWVZLlGEJI4SEc7j7EkfsF+a5OoyduDkWU6OW6s6YTT2t7U20PiSjCOrktgDJJ/X/etfb9LTBVlfTSqYBLGUxkD3OcV6H1UkOk279R6lmWRspbW5b8R2Vcjse5J9Oa8l1LqLUdbnxcFpmLErCkWVHH/aoyRgevfA71w9L9xkjTfHk6pZ4JJtFq46f3BjHaBSF4ZJ94H/AI5xz71sum+mJ9TsrlbKFRORhWMp/JcgjHzyP1odK6X1G/EdzbSx6bcqhPhXZeGRlXGWGV/HDKPmu76HWOx1qJBdrIJuPyGRJjnj1BH/AK+afqJ5IRpPfb3NHLGSbS8Hk9zC8UnhujK442kYI/SqkgILKQQVGSDx64/3rv8A6rRWuh9QNLbF2lugZnZJ/PGO2B6r6kH5I9K4PqH7mG9L3i7pWUCQs24sQeSc9813YpqSXyckratIrH3pbGq0l5yUXcsedyr3wf17fp8Vm5vllQlPIzEbhsB557H0GMfz5rpSZHWhpasE0mO9K72yg8QFGQKeBgc/v+2O1ZtroBJ0McDBo8AzZJTnunP5fzzTULrQzNSqJmYHAY1GuHIxuxRoXWi4TipWuJyalagdwsz2iRBP89XZk3MFH4nJGP2AP61uOmNMgv5ftHjgmu71WhtRLKUEMhzhzg/GOeOataTYi8vE0yUR2kV86o00kHiPEuc7lHccgDjuKKbSmsryWG2MjW8c+3cVwZCpIVtvcd27k4zioyyr3L/bNOhMmhTTadNFb2sXiWDsby4jZm24yvm48oyvHOOCaxpPSv8AiO6STUtOtYUU5mmn2qzYyFB/ixzj4rpdR0iztdKs/sXunmvZJEuIY5FKqqkAA7Rz+RO48d6XPpyWejtBFbaj90rROw8PMaAx+bAXliDkZHb1we8u+3waeHTychqOkG3WNvEgGYwQFkyZB/EOfX9qmhJYrrMBvrcXFusnngll2BvgsORzW8XS4by9YXzTeOqAKoHl4zkE9x6YA+a1qWJ0qWOXVdNllhvYd0Ds207SceIvoTwcA1WGS9myOlreizZaNai31BZoIZ5ZEC2zi4wLds5zgHngEYNJ13pKTRZIDNf2dxBM8a+PbzBlTcCSG74Ix/zNWVmtLXRruwEMM0V8ofEchLW8ik7ctjzcH8fmqgs4JvHu7UxwGAwqttNljNuOCV4wQMAnPvRUvkLp+B2sdPxrEmrWiW8GmXMzxwxRXPiuAmAzc884zz71W1OwtLq636TY3kUTKuY2BcK2ADhvk5PPvRwW97cW9zLFZPJDbENMfDHk3HAOPkjFdhqVnar9NdPZAv3hkjlZCFXluDn14FTnlcWvkdQVHPQ9PvLpa2f+FzDVJJyUmaTAKBfwAJwSe/vXpHSWmX0fTun6RqNlNYwrIZJ5LyQJ4iktuVVIyo4/5mtHomu6lcG3i03S4FCMjFLeLarEL4Z3N8jOaPrGDqFNbEeoRbnnz4SWasVfIyQvqeM59ODUcqjkVS3KwbT2Z2HVeljX5bazgLz20bgukEGCq7WAwxB9Sf69+MaSy6I1Yw4eaOxtYk2SOI/DDAbuWP5N+TD9ao9FdWXejTP5rQQPCH8GS4UbgeQRz+Xx3+K7XRr+76h0zUZZrxY55SywIrZEYAGMe35d+9SSUVs/1/o006po4HV+lo4nia033sxLxubiAeFICDtZR+WefXPIFVNC0TVbSW4GmadNPLbJl5o4cGGVSDgEsuDjvwTj0ruOpIoLTT1tYJpB4Df5l4rHcXI/EH2x6V53/wBQ6lpLvawvtttzAFc4lBPrzSNzbceUCT7aUoI2130ode0q41jbNbPEh+5V/MTKe20Z/HkDPfvXK62ljqMbzTTvb3n3BUZXMQhCjJz3LZ9u9doh1a76TvtTMkjxzShTsfgdj5gK84lXe+LlS65Iw3oT/wDlUwvhtbo0sjcX8lSw0PUNUhuprG0mmW0QSTlVyI1OeT+x/arelaBA2pTW+uXMllBboTO8aeIVbHlUYyDnj19/aug0bVVsxPFpkclutxAYrhVlMgePI3E5zg/Iq1p2janPqIg07T54dEv7i3W4iDZDxochmJ8wA8xyOOceoFdffic6h5Z55cQJCpBZ/F3fhtGMY75z3/T9fSq4OK6PqjTre31i6W2nSRDIeFUjaMnA578AHPz8Uq80CKDp621aO/gkklmaJ7QDzxYBOT6YOKrGaaQsscr4NBUrJGDWKoSJUqVKxj2NOp9btfBMeoPsXYip4aAKoxwMLn9c5ob4m81C5nkJUSXGWjQ4XGTx7/1zUqV5eXeKs9OO0tvYmn3SGw1OdrSBntrZ5I/zHmA4zhvitlYo1zpdlMtzdwS3EgRnjuZDtDFgcBmI4zxnOMCpUpG6aoEt4tsq6tGsM19Cm7Fq5jUs5YuNyjLZOM854xXnkhaeKWSV2YwoVjzztAPAHxyeKlSq4RJ+kmnEPKFdVYfKirV/J9vcWccUaKGuFVsD8hkf3NSpTr1kPButRsUt1lWCadE3MCqycHB4z71pSXdhE8sjIvYMxIH71KlSRQ9e6Ts7bTdB++t4Ea5jDMjyc7SCg4/8jXA6l1Fql1q4vZ7lnuI93hvkjwwSchcdhUqUG3Q8CrAkIuAft4eCP+3vW6sdQuLSFltmEe8dwPx5OcenOBn+VSpUJcFPJZtdZurzZp12sMttPcI8imMDJyB6Y9Kq3Onwm8uF3ShI5WKRhztXzegqVKfwhJcnbfTxBJFdadKS9tJGSyMc8iuF13Q7FL2VEQgbj7f2qVKpL0x/Zo8sraXpFq5lJDZEbDjHb9q9e+nEjtoZtXO6KA7U3c4Ge1SpS4G3nSYuVfxiuuDHpOmXuq2sEX3UIAQsDt83fgEV4RcWUD6fHMy5d5cMc98o5J/nkA1KlVt6v2X6ZJ4pNnGtQ1KlekeW+SVKlSsA/9k="/>
          <p:cNvSpPr>
            <a:spLocks noChangeAspect="1" noChangeArrowheads="1"/>
          </p:cNvSpPr>
          <p:nvPr/>
        </p:nvSpPr>
        <p:spPr bwMode="auto">
          <a:xfrm>
            <a:off x="63500" y="-546100"/>
            <a:ext cx="16859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28600" y="152400"/>
            <a:ext cx="8649851" cy="1107996"/>
          </a:xfrm>
          <a:prstGeom prst="rect">
            <a:avLst/>
          </a:prstGeom>
          <a:solidFill>
            <a:schemeClr val="bg1">
              <a:lumMod val="75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6600" dirty="0" smtClean="0">
                <a:latin typeface="Britannic Bold" pitchFamily="34" charset="0"/>
              </a:rPr>
              <a:t>A la papeterie, il y a…</a:t>
            </a:r>
            <a:endParaRPr lang="fr-FR" sz="6600" dirty="0">
              <a:latin typeface="Britannic Bold" pitchFamily="34" charset="0"/>
            </a:endParaRPr>
          </a:p>
        </p:txBody>
      </p:sp>
      <p:sp>
        <p:nvSpPr>
          <p:cNvPr id="3" name="AutoShape 2" descr="data:image/jpeg;base64,/9j/4AAQSkZJRgABAQAAAQABAAD/2wCEAAkGBhQSEBIUExAVFBQUFBIUFBUUFBQXFhIUFBQVFRQUFBQXHCYeFxkjGRQUHy8gJScpLCwtFR4xNTAqNSYrLCkBCQoKDgwOGA8PGiwcHBwtLCksKSkpKSksKSksLCkpKSwpKSksKSksLCwsKSwpLCksLCksKSksLCkpKSkpLCwsKf/AABEIAOEA4QMBIgACEQEDEQH/xAAcAAEAAQUBAQAAAAAAAAAAAAAABAIDBQYHAQj/xABIEAABAwIDBAcDBwgIBwAAAAABAAIDBBEFEiExQVFhBgcTInGBkTKhsRRCUmJygsEjY5KTstHS8BUkMzREVHPhQ1ODorPC8f/EABkBAQADAQEAAAAAAAAAAAAAAAABAgMEBf/EACQRAQEAAgICAgICAwAAAAAAAAABAhEDIRJBEzEyUSKBBGFx/9oADAMBAAIRAxEAPwDuKIiAiIgIiICIiAiIgIijYhiMcET5ZXhkbBmc5x0aEFdVVsjY573tYxou5ziA1oG8k7FzDpB1/wBLC4tp4X1Nvn37Nh+ySCXegWj9ZnWOcReIoczaVhNgdDM8fPe3c0bmnmduzBdF+qyuxEB8bBHCdksxLWu5sAGZ/iBbmoW0751fdYkWKxPcxhjkjIEkTiCRm9lzXD2mmx3bQtuuuBP6A1fR8Cviq45MpZG+PI9oeHkDK651F7cDsIXUug/WDBiMfd/JztH5SFx1buzNPz2X37t9lKra0Vh9axpsXAHhdU/0jH9MeqnVRuJKKzHVtdscD5q6CoS9REQEREBERAREQEREBERAREQEREBERAXhXq8QYjGOkbKdwa5jjduYWtxItr4LlHW70+bURRUsTXDM7tZL2OYNOVjQBtu4k/dC3frAjvJFu7hueWZcIpOkd8UbPsZn7Nt90fsNPI65vMrTxmp/tSW7rZ+rfq+7Sdj61uWG+YRuIBeQLjtPos02bT4Luv8ATdPG0DtWBoAADdQANABl0AXOopB2LnuaXBr4y5oOrgHgEXWYZjFCB3aInk4D8U5uO4XUTx5zKbrHdcvSCGXCpmRyZnB8DtAbd2Rt9fNcNw3F3xPbNE8skjOZpabG48OWhHBdX6zuk8JoHQMpGRmdzGh2lw1pzkiw+qB5rjVNCRIG/SIb5nT8VjJfbTr0+ksOrjIxrt7mtefvNDre+yvYliLaeLtJNdzGb3u4chxKYDh2VjW21AHjoAAsD1g4fK2Vj337NwLWcG21t4kG/kV6flNzFwa3usNU9Ip3vz9s4H5oYbBo4ADyXVOiGO/KqZrz7be5J9oW18xY+a4tsPI6eB/3W09X+NmCq7MnuTWa7k75juW23mq82G8evS/HlquuIvAvVwOoREQEREBERAREQEREBERAREQEREBeKxVVgYNdu4fzsCx8+ME6NH8+KtMbfpW5SNd6ycOnqInR09hIWZQXG2jj3td2i5TD1H1ZGs8DDwb2jvDWy7UXE8Nef4lOzNrjU8iumce9b9Mfks3pisDwQxxsbPlkOUCTLcB5ttG/bqs/TthYAG07QBoNGk28TqVjflVnWJt4qaHbN/mrZ4TL7Uxzs+nP+n3V5JXyh7ZmxWLiQWF17gAWsRYANstSb1P1bJYjnimjEjC/KSx4aHAuIa4WOnAruGRUhifHje0/JlFWAnM55LctrAAi2pv+Cv8ASfBxU00kdu9bMzk9urfXZ5q0z0UplW4cxw3+RWfJjfLyi2GUk1XFRRZg4O0GvLKR+IPwUvC+69udtrm2bmNngVn+kmEZat7rOMcpzgn2cx1cwnkQTbmrUjA2UgtDmPa1xb/2kjzA9V2Y3c2xvVdNw+q7SNrt5Av471KWv9EnARlrXEtvcX1y7iLnVbAvN5MfHKx2YXc2IiKiwiIgIiICIiAiIgIiICIiAoGKYmIm/WOzlzKk1NQGMc5xsGi5XOK/EJKyaVkb+zazSR49tziP7KM/MsNHO2i9hY3I0ww8qpllqKMY6fhk/ZR001XNte2K1otlu0cdGnkdnJXaWtxCdt2QU0HKWSSRw8RGGt95Ujo5TNiL2MYGNG4DYd55km5usjhTu88fWK6phpz3JrVbguLPuBiFPF/p05/acSVp+OdAsZzAmv7WxBBE0jLEbDlAsF2C/fUmQXS4yomdjllJDjAa2OarhubZXuizyN+8Q0HzustDheLQZSMSjmBt3Z4G2vwLmkOHqtgrY71DOSyGJjuM5EKfGQ8mOpsfqIxepoyBvkpnGVviYyA8DwzLMYbisNQC6KVkltuU6t+03a0+IC9pnbFrvS7oSJi2op3GnqoxdksehNtz/pt5Hmq5TX0de22dmq2i+notR6H9OXSSCkrWCGrF8pGkVSBtdETsdxZ6cBuBbY8typ5bTrSmWBr2lrmggixB3/zxWldJMMdTGB4N2h5jB32fqA7ndq3m+xQsbwZlVCWOJF7EEbWuBu1w8Cpxy8aWbY7onWt7QgaEjVvPjZbguZYNUGOoDJNJI3ZXeWnmDt8wultKr/kTuZftpw3qxUiIuZuIiICIiAiIgIiICIiAiLB9L+kDKOkkle7KALA77n6I3u4cyEnY1TrD6VOB7GHvSElsY3Zxo+V/5tl/M6LGdG6bsImNBLrbXHa8kkuceZJJ81bp4g9hkLbSPDS4bS0DYy/AXPnc71kYo7MC7sMfFy5ZbZWmtmc4fOV7DtHO8VEpH6KTSOsStFEh7++VOhOix29X6edRYLD2XnvwUnEh3AF42P8AKEqqv2BQh7RDQKe7YoNEFMlcq5/aWDx/o7DUjK9utwQ5ujmOGxzXDUOG26k4PWyMd8nqXZ3gExy2t8oYBtdbQStG0b7ZhvAnRsVvFKATRlty1ws5jx7Ub26te3mD66jYSq5dpiUXWXokWOwbEzMxweA2WN3ZzNGxsg1Bb9RzSHNPB3EFTSonaa0zpjEWVccjdMzBc8Sw2PnbKugYVUZ4Y3cWhah02pr0weNsb2nyd3T8R6LNdCqvPTN4t0Tlm+P/AItx3+TYURFyOkREQEREBERAREQEREBcs61ZO3q6Sl2sYTUyjcQzRgPi5w9F1IrkmIzdriVa/cwxRDyDnEe8LTjm6pndQgNlk26tWPyqdEdF2RzJFO5TY/wWPjOqyEZ09VZC606I1U3XoKaEyB6T6lWGuVxj00hIptFevcqPHIpDSqVK4AqwqAq1nUxq2PXpZ21jQcluyqgP+STdk1t5jcSfsudwWfe69iDf4HhZVVEAc0tcAQQQQdhB0IPJYPo84xF9I9xJgsYidr6Z5PZG+8sIMZP1GnerQrIYxF2lLON/Zu9WjMPgsf1cVOj232gELNNtsOwgtPgRYrU+gzzHUmM7QXxnxbcfgps3jlDG9x0pF4F6uF2CIiAiIgIiICIiAiIgpcuQYb3jUP3yVMp/Rs0fBdcqHWa48Gn4Fcnw1toGH6RkcfvPctuFlyJAYr8eiojUlsa64wex7Qp0Z0UO3JSqd2isheBXoKpCXRC+wq6FGjcr7XIL7FfAUdjlIaVWkVtKusKsByusWeSVMrlqnSmrFPNSVF7WmFPJwMVR3DfweI3fdWzTFab1mU5kwyqttawSDkY3Nff0BVtfxRL23C60s4iIsWkuQB2rCfvMYb+9bB0ZxcVVFTzg+3G0u+2BZ4/SBWn9MMMHy57t72xPHMBtj+yQpnafp2RpXqsUY/Js+y34BX157tEREBERAREQEREBERBHrv7OT7D/ANkrlWFG9NEeTv8AyOXU8TfaGU8I3n0aVyrBP7nT8TGD+kSfxW3Ey5E9gU9rNFGpm3UuNdkc628K5CbKidIZLhW0hJcVUFakcvGzaJpCQ1V51GbNde51OjafE5SGvUKCTRXmyKliUlrlJvooMTrlTJDoqZRKNKVZnoRIxzHi7XNc1w4hwsR6FSWR3N1cVrfSunPureF1FPVYZKSchNRTOP8AxIXmziOYNrjiXKb00j/rNOeMZafKS3/sr3T2ncyNlbE281G7tB+chOk8R4gsueRatH65cec5mHT08zmxzRyuBaSLi8bhe28A28brLy8Ptrrz/t3ykddjfsj4K8ud9S/SuSsontmkMkkLmjMbFxY5ptmI22LXC66IuN1CIiAiIgIiICIiAiIgwnTWp7PD6tw2iF4Hi4ZR7ytIjpuziiZsysa30FlvPS+mMlHK0C9zHcfV7VhcfJoJWm1z9QtuJlyJ1HRfk/rbfLgrkeUqJhtSWnU6HYeayRhG0ea7Mb05bLtbfTNKsf0dY6OU5rVWI1farHmicRtafMrxtE76vq5T3i2xehqbTpDFEeI96uNo/re4qQ5qpsmxSymA+cfRXY4CTovA0nboOCvhpI1NhvsotNKALOsCCeI3eKlNlzacFHENwAO607t55uKqpIwM1t9vhZUSkEry6JfVQlHqog5rmkAhwLSDsIIsR6LhME88WGVMYAa6gqrxvfHE8iGV5jka3O05SJAx2lr5iu9TjRcfroDU1dbBB3jMysJbdts3Zw9m3k7tYXnLe4ueay5Z1GnF7ZbqArZ56islkc54LI2ue76ebuN8m5/cu2LQupLC+xwaAltnSuklOmpzPIbf7rQt9XI6hERAREQEREBERAREQWK2DPG9l7ZmkX4XXPK+Eg2O0Eg8Lg2Oq6PKbAnkVzqtOh47fMrXivdZciJnIaw+PxKyEUzgBbUcNNPA3WOJu0cs1/XRSKZ+lti6sWFZiGoPBSWv8ViYnnZdS2SFXVSi5UucFSHlegoKw6//AMXjV40qsOQetab7DZSculrFURK/c8FWi3M47glPv5fvKtzuKrh2lLOke15UPKuBUvCRKw86LknSHCnHFJI2tdHEZGvkeCQxrqkMY90pFjkyh7CGke3c779cnfZaRtxpnalggfG6nfG9pImEzNpNsuXtOzYAdbuO5U5vwX4vyb70KqQ6hgAYIzGxsL4w4O7N8QyObceFxycDvWdXLKSqkwbEW0ob2tLVOpy2R73Z4dlOAduci0YuQAdBoupBcTreoiICIiAiIgIiICIiCxWutG88Gu+BXNql93FdFxQ/kpPsO+C51MzVa8H3WXJ6YjG6wQwyvdm0AtlF3FzjlaGg7XXOixXRmlkMLDI+S7jpeRxcG33neb3UnpJI90kETJGtDnF8l/adHH7YYLcC7XTxWSwt1wzu2BFwOFzey6J3kyvWKXBEWvyuc+x2HO796ynyIaHtJP1jlarabM3MNoV+imu0LWM1fyD87L+sKtPw8jZPN+s/2U0FUOVtCiCmN9Zpf0h+5S2U/wCdk/SH7lYYVejeo0jabDB+cf6t/hVx0NhcvefMD4BW4ZFdedFnZ2lDkow43c53hmNh5BV0MOW9thI+AVd7lXaY7fL4BWqsXgVS5VWXhVFkadc76wIf6zh7gwyP7XKxgNml1wQ954Nty0cdQujPC1jpB0TNXK3O8tijOgaSHOc5ju8Db5hykC4vrfcnJN46Tx3WW1/repMkNNWjPmo5mvPZgZsrnNF7ncHBuh4resPqxLDHINBIxjwOGZoNveo1dQGalfE83L4Sxxt84stmtu72qidCnuOH0wfmztiax+dpa4vZ3XEh2upF/NcLtZxERAREQEREBERAREQQsWH5KT7DvgtAqwt/xU2ik+w74Ln05uteD2y5fTTMUmf8vIyxgCINa7Oe0LXNc5wyjQg5Xd08L7bLY6Ynu8gNngsJiFA59fnYxpcyFjnEAuk7O5EpyjcAQAebuGmfoo9Lb26eW5b4flWef1GWp5riyqiZlKtRsIUkardku5kB1VAXoUoqtVxvVAK9aVKqdC9SnLHxlZCM3CpkstNVdPtPj+5ANq8pjY+/4qKiJAK9K9XjlRZYcNVIpYMzm8Bcn8Pf8FGLtVlqC1tOSry2zFbjm6lWSy9RcbsEREBERAREQEREBERBjseNoJPD8QtDlC3jpKbU7/u/tBaOTdb8E+2HL9xaEzh3QTa97DTUixOnJV0kJz+quQwXud288AvWVQvZgvz3LqY7Sw1egJm4ry6naFxoXnkqM68L7Kdo0vAr1rrKyybkvXPU7NJkb9VkKcrDMk9ynQT6ixVb2hNlCtwnvev4K4TcKyx/eUeke0wFePfovDdW3a6Ksi1rwC6yOGOOo8wsZGbGyyeHDUnkq834rcX5MgiIuJ2iIiAiIgIiICIiAiIgxfSJmaCQfVv6EFaNFASuiVdOXbDuWv4lgL3ezYHw/cr8XL4WyqcnH5dxhHU4y5TqN6jsoWjYLKTJgFWPZ7E+IcPgrRwat3xQnwe4fFq65y41z3jyPk/M+qpdFzKodhdZ/lov1p/gVl2H1w2UsX64/wACt8mKvhkvdh4+pTKfpH1UN1JX/wCVi/XO/hVh8OIj/CQ/rnfwKfkxT8eTI5TvJVxrz9I+disa35Z86i1+rKPxAXkstVuoXnxkiH4p8mKPDJlO3dxHoq2VDhw96w4dV2/uTh/1Iz+K9D6wf4NxHDMz96eeJMMmyUuLH2Xtu3iNoVbsRaHgAG28/wCywBxB7QM1JO3jlaHD3OurT8cYD7Mo8Yn/AALfxUzLH9q3C/pvdPUAjaq3M3rS6bpZDH7UunDspQfTKVnMJ6URzm0bXuP+nIPe5oVLr0eNZZsd3Ntv96zUEIaLKzSUttSNfgpa5eXPy6jp4sPHuiIiybCIiAiIgIiICIiAiIg8K8KIqU9LJXi9RWxFCtORFrFVKociKULJVKIg8YpEK9RKiJB2KBV7/wCdyIkW9MXDv+074rO4XsRFN+lfbJBeoixaCIiAiIgIiICIiD//2Q=="/>
          <p:cNvSpPr>
            <a:spLocks noChangeAspect="1" noChangeArrowheads="1"/>
          </p:cNvSpPr>
          <p:nvPr/>
        </p:nvSpPr>
        <p:spPr bwMode="auto">
          <a:xfrm>
            <a:off x="63500" y="-1041400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AutoShape 5" descr="data:image/jpeg;base64,/9j/4AAQSkZJRgABAQAAAQABAAD/2wCEAAkGBhQSERQUEhQUFRQVFRgUFRQUFRQUFBUUGBQVFRQUFRQXHSYeFxkjGRQVHy8gJCcpLCwsFR4xNTAqNSYrLCkBCQoKDgwOGg8PGiwcHyQpLi8pLy4tLCwsKSwsLC8pLCksKSwqLCwsLCksLCwsLCwsLCwpLCwpKSwpLCwpLCwsLP/AABEIAMIBAwMBIgACEQEDEQH/xAAcAAACAwEBAQEAAAAAAAAAAAAABgQFBwMCAQj/xABGEAABAgIDCwkFBgQHAQAAAAABAAIDEQQFIQYHEiIxQVFxkbHBIyQyM2FygbLREzRzgqFSYmOSwvAUQlOiFUNUg6PS4Rf/xAAbAQACAwEBAQAAAAAAAAAAAAAABQEEBgMCB//EADURAAIBAwEEBwYGAwEAAAAAAAABAgMEEXEFITEyEhMiMzRBYRQjUYGxwUJSodHh8GKCkST/2gAMAwEAAhEDEQA/ANxQhCABCFQXSXYw6E5jYjHuLwXDAwZWGVsyF5lJQWZHuFOVSXRissv0JEN9iFmgRdrFOh3xIR9mPZuBiWNExllO0rirmk3hMsuxrpZcfoNqEvG6vRD2u/8AFaUKscNgeRLLZlzyXdNMpk1Cz+6G+Y6DFLIMNrmgWl+EDhTMxIZsipn32aVmhwB4RD+tSt5Vnd0oNps1lCzqu75kWAxhEOG4ukLcIAYWfLbqVO++fTDk9kNTDxcVZpWtSpynKG0KM1lZ/wCGuoWUVdfBpbnHCe0iWQMaLZhLlcX2KbEfKHE9iGzBDGsOEZ5SXNOZTXtKlGHTljB2o3MKs+hHJvU0TX5viXd092WlxvB2D5QFLo129MZBc7+IjOIn0ojjvKo9NF3q2foSaJr82MuppNJHtIkaIT0bHuAkMlk15dSHHK5x1uJXCVzh4wM6WzHOKl0sZ9P5P0rhLy6KBlIGsyX5+qumuhwYxaSDIW+BU+4qs3x2PdFcXlrsEE2yEgZbSVHtW7gcbyy9mp9Z0s/L+TbzTWDK9n5m+q8/4jC/qM/O31WbSXSAMZusb1HtT+Ak69/A0p0ZoBJIkLSZ5AMqXv8A6LQP9Sz8sT/qkC+jW8SG6GGPc2YM8EkTtlmSC3InFjRjc9LpbsEus15G+G+PV/8AqW/ki/8AVe4N8GgvcGsj4ROQBkTi1YErS5oc4Z4+Upktm0vi/wBP2PDrywfoOi0+HFE4b2u0yMyNYyhSFkjYrmuwmktINhBIO0K+q67eKyQigRBp6L9uQ7PFV6uzJx303n6hC6T5tw+oVVV100CNY14a77L8V3hmPgVapbOEoPElgtqSlvQIQheCQQhCABCEIAFm99uGcOjOzYMQeM4Z4rSFnt9oWUbXE3Q/Qqtd9yy9s/xEf75GeYFgMxbmBBIyZRmyhWcN+PQz+KBtmFUhoVjhe6HRHZ55JLBrprHxRqJp9VLPwY4mkSiBkjjAkGRlZKwmVmVNFVHkdu9L0lf1R1XieCfxMSzJbpDziJ2OO9VsbBninCGcylbM5J/u1WV0w5zF75VUukOVGfuu8ksE661/Jwz2w/MFGgls8YkWWSE7fRdrqeph64fmCjgJ1Zb1JZxwKdvuivPeyfVXSPdPBJjzykTvJzqzpHUeCTCOVi9/1XTafh1qNNnL3/yJTvZ+ybLC9rhY32ZW2DY3aV9B5vE1HguHszoOxSCOQiT0HgswaJI41H1XzHerV0RpYAGkOBtdOw5c2zZsqahPI/M7erFU6jxJmjt49KlB54E6i9RH7vAqbe2HIxfifpaoNH93j93gVPvaDkInxT5WryuDKW2vDoZaQyJhsLC3BBxgZ6ezLZP6KbRhjt1jevC60UY7dY3oy3hGOz5CrfcfysMdn6kpDIme+27nEIdg8yoRQIkurf8Akd6LUbHaUZNvG89NNnyJS8JgbgNEiDhDpdHBInoMgdY1qwuXHLjU7cq/+Bif03/kd6K3uYozmxpua4Yp6QI0aU6pdCPZi/1PM8tZYxuXlfSvJVpFRHqjtm9o0uaNpAWvhZPVLJ0iCNMRnnC1gJHtZ9qK9GMLRbmfUIQkxcBCEIAEIQgASxdxVxishSMpOcMk8rbNyZ1T3T9U3vjyuRhPcyU8b0Z+2oXT6VndG+apq+gYJY2eSkME8mVwt+qcg5Kd1PSnojwz5FSvIRiotfmQ12ZJuU0/ysnPquJOyI7963J1uYgltHwSZkF1uxLpdblTLc8eSOs7grnQS4CnORLpFX+0pFIkZSiDN2f+L5CqN07X/QcCp7LKTSu80/RykNNqiMItJnnIgXTt5BmtnmamR9SunY47BxKXLqfd29mD9HBPIK7TipLeKdmPClqVEerzDYCXTM5ZOx3b2JVuGontKRSxOUsHJ3np3rbq/mHlclC9371TPl8z1ecV7Gl6lpP/ANWfQZv8Fdme6XglW7ej4BeJz5IH+5y0IJCvhdN/wW+ZyVTgorKGVNtyPN72rDEoWEJda8ZLbC1MjamiTyjL9kfS1Vt6s8w/3on6U4NKOqi94OckxMumoxhsigy6oGzvP9FHvaUIvoz5GUojtw9FPu1yRPgt80Reb1A5q/tiOVaMV1rQ0um/ZKTLk1REEpONmloO0z3KXVtWPa9jnOBkRPMdFgyKxJXuD0hrG8Ky6UUmxLKTwzN76xnS4Q7G7ynOJUhsk42TyAZbLbSkq+WZ0+EO6tMJU0YKVPf8X9jnSeCjFTP+27YzZ0rFzp9C9m+HbOx+aUpezHFX01UV2ceH3Ym+GmFjTiq6x6/Qms31bKsrw4r0SvBWoQpRY3OtnS4I/EB2TPBaosxuQbOmQuzCOxjlpyz+1X71L0+7GNquy9QQhCUloEIQgAQhCABVF0w5Ed9vEcVbqluudKjk6Hs82dBKFyaUrsLA46Hwz9GJko0fCc4ZQOwS26exLl2gxImph3Dgqt8800/VDPZXfNf4sYiUw3PdW7WdwSrDj2tBlMz8dmRNNzpxHa+Ct5yhVjDFw2Uuk/Ifo5SRlUSlvlTo+gtYTsdnXajxMK3tlYT9dBUQe7BAi3Vjm5/f8wTyw9iSLrRzd+s+dN8CPit0mzRsmureEKNm/j1Plajk/mG5yT73vvVM1N87k41r1fzDc5JdwUSVMpfbgj+9yvPwn+xbXifkaDIaNyQL4XTf8Fvmcn2HEnOWbPm2pCvhdOJ8Fu9yVVH2RlS5ixvVS/gBP+tE/SnAAafqk29VE5jLP7WJ+lOTIk8lvivS4HmXEU7tzixPgt80Rfb1Q5mfiO3lebujixPhN8z10vWnmQ77z/cVVh3zGl34SkOBaNO5dIAxhrG8LnP92LrRxjDWFbnysSy4MzK7+2s4Q+8xaa4C1ZjdiZ1vCH34e9q02aKHdLV/Y80z5g9qp676bO476uHornw+ipa86wfD/W70TGx75fMiv3bKslcyvbiuRK0yFqQw3CsnSx2Q3ncOK0hZ7e8ZOkPOiEfq9voVoSzW1H7/AOSGVuuwCEISw7ghCEACEIQAKmuwhF1EiSzYB8BEaT9Jq5VbdHFDaNFLrGhtuqYmofDeeo5ysCNRnlgAkJSmRIjVIgSMxbnydslR3ZN5OJ3Af7nKfGrIOJMOlMbM2NcBICUpWjxUC6iM18J+C5r+SAJaQRMF08mRU7yUXRwnneNdmU5xuO0mtz8iZVz8EAkAk9onLSJnJYnC5l02v7TPa1KEP2ghQzDawjABIdlLiG556J/RNlyriWumJGyY0GRVyKxEUy5mLNeg/wAbElO1jZys058ylwnANLZSlMZ5EymbZT2gL5WkPn7+yED9Qo1HpGMGmC5kxlBmAbZjJLOogvM8itdcOQia3+cq+q14IDnkkAA5pDQSJzOwqjut6iLriecq9gR2w4cPDwzNgdNvY0G23xHbNdJptIU7OeJVF6kytHgw7DMTHFI1yEYtplKllMvOU5x6Q18EuYTLCGUSMzjcUnXGQMKnUoSBEhOejDKvy8G8fm/YtLxX+o/UGHKZwpkynl+gNvika+AceJ8JvmenRrmE9YwnILQDim0Zcs5z1pKvgdOJ8JvmeUrnyDGnzHe9rSMGhASJJiRBITzkaE8UJjsHGlMmfb4nOUi3s4M6KPiPs0yLTKeayehO8FzhkBlhWAtyNsBtmZWgmUzYc6KeWwqCxdy7EifCb54iL3UQNocMn7UQystxj4rxdz0Inw2+eIi4OETQ4UsuMZZ+m45M+rsVVN9Y36jO68NS0G6hEucTKzM45Tks+mVWEA44HaOPoq9lKIJkQ4ATtNs7SQCAM1uTOptFdN4PYNzircu7yJZ8GZndJjVzDH4jPMxPzqSAyQMzbm2AC0jLMalntd41cgD+o3zNT7QmkW2CzCBIB05DMWaZTNoUQeKcfmRS4FjRuiLJZ5EzlNU1dunE/wBtvniK2gUqeDNpGFkyHboVLWxx/kbvceKb7PXvVoc7jkZXuK5Er28rkStNEoxQ43t2Y8Y6GsG0u9E+JJvaw8WO7tY3YHH9SdllNovNzL5fRDGisQQIQhUDqCEIQAIQhAAqS7Rs6BSfhk7JHgrtVd1DJ0Kkj8CJ9GErxU5XodKTxOL9UYcpLepjD7vAqMpVHthxe7wKyxvEOVTmdHgn8JnkCYajyu8OKWrnjOiwPhM8oCZKkOM7VxWjg95hKqxJ6iTd9FcykgtJacAWtJBy9iXWV3HGSK/xM96Yr4zeXb3OKT1YgIbyUo1dzxuJ1dRS+iOcbSWuJOkkkkrpQ7oYzWtAcCA0AAtabJalwrH3M913FQ6OcVuobk1soRnlSWeAvoTlHLT8xhhV6+JiODJG2bQQbLdMkrVTX/8ACUykOwMPCxZYWDLGJnORVxV3THjuSjTveY3e4lWL+Kp23Y3bxnZSdS4XS37hyF2dGdLDo72kWza5py5fsqquqrZlI9pEh4Qb7NrZOABmJzyE6VQLueoiavRZl1G9zNEqaTyhuvbU6G2gYLorIbzEiSwiAQCRIifjsTLD9qSMCkQ3CQBxmE5bTYDMyWV1B1DdbvMVYyXN3Ti3HAyhsuNWCn0sZSGi784kT4bPM9T73cLmEJwEzJ0vzGW9J1K90i6xwTVcTZQYPd4lc41kpOeDjtSPUUacOOC+/jI7cHDhNdbjFuEZCy0C0myatKC4nBJEiRaNGKbFWNinSdpU2rIpL7TOw7l3d1GSxgzzqprBm9IZh12B+Jx/8WgUuKIYa32ZiAkz0NsnMzByrL62pbmVlFewyc1xINlhmdKsod21KH+YDrZD4BNbW1lVoxlHHn9SYzUdzHqi1sxz8H2bmuwgM2eYwtWL9QoNcWRT2NYP7R6pch3f0kZRCOth4OVjBrN0dvtHgAuMpNnKwBoyk6E1srapTqZl8DxWmpRwj48rkSvbyuRKeorxRod7dvN4h0xdzGeqbksXvIcqJP7UR52Sb+lM6x1683E9RhT5UCEIVQ9ghCEACEIQAKDXjJ0aONMGINrHKcuFNZOG8aWOG1pUPgTF4aZgAUyh9GJ3SobMg1BTKB/P3SsmfQIjVcw6dDgfDA2THBMtSnGOrile5J3M4OojY9yZ6mOOdXELRU/Iw1dYnLV/UT75A5Znc4pMTtfJHKQ+6d6SSrMPPUzt93nyJlMHND3XbioFEOI3ujcFYUn3U6nbiq6hHk2d1u4JxYcXoLaXnqWVX9MeO5KVYe9RtfEpsoHTHjuSpWPvUbXxKsbS8K9Rps/xCPC7/wCRE1ei4Lueoialk0ag+VAOQbrd5irJVtQdQ3W7zFWSo1ed6mlte5hojpTPdImscE2XHDmUDuBKVPPM4neHBOFyY5lA+G3cp/AJdvcsC3U+qeme6VAU+qek7uneEQ4mUMgrV06bHP3uJXkFeaWZ0qOfv8Svq2+zVi3ienxPQKa6o6hnjvKUwm6rhKCzV6ptS4nOXA6PK5Er3EK5OKueRKRq9wzJUGF24Z2xHK+VTcpDlQ6P8Np228VbLD13mrJ+r+pfjwQIQhcT0CEIQAIQhAAvjgvqEAfn2K2TiNBI2GSk1dld3SvFYslGijREeNj3L1V3S8Csm90j6BT3xQyXHHmkPsLx/wAj001Qcfw4hKdxZ5qOyJEH95PFNVVHlPAp/Re6Ji7pYqz1f1Fi+UMeHqKRiny+ULYfikNWoeZm75e8WhNi+7H5txVbV55NndbuCsj7ufHcqurTyTO6Nyb2L7T0FlLi9S0oHTH7zFKlZe9RtfFNVBOOP3mStWfvcX951a2j4V6jSw8QjmuzuoiavRcl1f1ETV6LJR4mnYVB1DdbvMVZKtqHqG63eYqyVGpzvU01t3MNEfayPM394cE63LiVEgfCZ5QkitjzN3eTzc6OawPhM8oU/gEW3uECyU6rP5+7xUBTaCZNiH7qIPeZcxtzpx4x++V1CjwjykU/fPBdwt1YbreOh6fE9BN9EHJM7o3JPanGFYxvdG5NaBzkeYhXF5XR5XJwnZpsVmTwe0jbamh4NHgt0QmDYwKYvECHgtaNAA2CS9rCSeW2XgQhCgAQhCABCEIAEIQUAYPXLJUiONEaIP8AkcudAOP4FSbpWyplI+NE+ryeKi0Hpjx3LKVF23qb2g804v0X0GK4o83eNEaIPKeKa6sPKDUUpXFnk4w0R3fVrE11aeUHjuTug+zHRGRvV76erF++UOr1lIRT/fJGLD7x3LPyrsfMzV9zrQnD3c6zuVVVh5JndCtGdQdZVTVZ5JmriU1seZ6Cynxlr+5a0LphK9ae9xf3nTPQ+mEsVr73E/ecK3tDwr1GVj4hHNdX9RE1ei5LpF6l+r0WSXE1DPVQ9Q3W7zFWSrah6hut3mKsVSq871NLbdzDRHmuTzN3e4J9qQSo8H4bPKFn9eHmh73ArQqqEoEL4bfKEPkQh27xgTApUEyhRj9w7ioi7udKjxz9w+Uop8TMmPUU2xO+VICjUI9LvHepIW9s91CGhL4npgtCccw1JPgCbgO0b03vTS38zyzk8r3QYeFFht0xGDa4BcXlT7nGYVMo4/FYdjg7gpryxFv0OsUbUhAQsUWgQhCABCEIAEIQgAXwr6goAxO60Sp1Iz8qTtAPFV1GdygMpWmzR2LVazvd0aM5z+UY5xmSx0wTpIeCqR96ohwLKQJaHQ7dodakVWzq9JtLKbyai22jbqMVJtNJL+4KG450hSRojT2sb6JpqmLhOY6RExkOUWGwrjVdwkajGKcNsT2jg6TQWlshKWNlUujwy2I0OBaZ5wRm7VepQlBRUhLdzjUqylF5TZSXx+gzvcFnhWkXwaK98IFjXOwSXOwQTgtAmXGWQAZ1nTY5DS0ZHSn4K5HizPXqXSWfgSYR5E6/RVNVHkm+PmKtYJ5J2v0VTVJ5Ns8kzOWjDM0zs3iT0FUF2nqvuWtEOOEtVt73E1cQmeDL2mLMtnZPLLtSxW/vb9XEK3fPNo2MrJYuEc17i9S/V6LmCvcXqX6vRZRcTTs6VF1DdbvMVYKvqLqG/N5irBUavO9TS23cw0Rxr480+bgVo9XjkofcbuWb1/7q3veq0mi9BvdG5TLkRn9uc0dDuvVMdKiRz90+UrwvNbOlQY57DwRT5jOMyag9E947ypKjUDoDWd5Uhb+2WKMdES+J3oVsRveG9NkQpVq0cqzvBM8QpnQ5Wzz5nF5TJcBVLotKbEFjIJwnHSSCGtHbn1BLTIZc4NaJucQABlJJkAPFbRc5UoosBsMdLpPP2nkDCOrMOwBL9oXHVw6K4s7wjktEIQs0dwQhCABCEIAEIQgAQhCABCEIAF5cwHKAda9IQB4iQGuaWuALXAgtIsIIkQRoklCs71tEiTMPDgu+47Cb+R87OwEJyQg8ShGfMsmbQr07wcEx2lhNrsAh8uxs5T8VBre9E+HbQ3B7JdCI6USf80nSwTMzNspTktXQulOrKm8xOHslLfhGCPqKkQYgbFgxGmf2CQdThMHwKVq9q2K2O6I6HEbDOIHuY4NLpA4IcRImQJ8F+o5KDXVRQaXD9lSGB7Jh0iSCHCYDg5pBBtOTSrFa7lVpOngmjbRp1FPJ+ZW00+xMLBbIvw8KWMDKUgVyjHkX6vRa7W946GZmix3MP2IoD26g5snDxml43macWvZOALLHmI7BdqAYXDxASbq5JjVVIsR6i6hvzeYq2pVEMMiZBwhhCRnYu1Z3JRavd7GJjBspRQ1zYbsIYRwS7LIkjwUNL6u6ctTTWzzSg092PsR6/wDd2d71WlwOi3UNyzSvRyUIaXjetLh9EalE+Vf34CLbe+pHQ6TXC6F0qvjfvO1e4QMrculRrrHyq6J2niPRTT5jPyWGZlQeg1d1xoXVt1KS6C4NDiDI5DKw6l9ApNKnFeiIwSqoHLN8dxTFFKX6kHKjUdyZIFEdFiNhsE3POC0dp09mfwTGk1Gm2wXEaL21R4cV1IeMWHis7YhFp+UHa7sWlqHVNWto8FkJmRjZT0nKXHtJmfFTFk7ms61Ry/4W0sIEIQq5IIQhAAhCEACEIQAIQhAAhCEACEIQAIQhAAhCEACEIQAIQhAHl8MEEEAg5QbQdYS9WNwFCjTJgNYftQpwzsbYfEJjQvMoqXFZPcKkoPMXgT6JeuobCC4PiyBwfaFpDSQRhBoaAXCdhM5ZVwiXExmjFcx0slpBIzZRKad0LlO3pyWMBVnKq8zeTN6RUkdnShP1gYQ2tmq+vani0miiBBaXPe6VtgFpm5x/lAllWsL5JcY2ii8plfq1k/LTqK6ETDeJOYSxw0OaS1w2grq6luLAwmbWmYFnbny5ztW/1te/oVIe58SCMN9rnsc9hJI6RwTInWEr068nCM/Y0iIzsiNbEG1uCVo4XVJpKS4EOElwM2qEcoe7xC1e9zUfSpLxpZD3Pd+n8yp6pvRR4cQl8aFgWCbQ/ClO3FIkD4rT6LRmw2NYwSa0BoGgBdLu9g6Kp03nPHQiEGnlnVCEJKdwQhCABCEIAEIQgAQhCABCEIAEIQgAQhCABCEIAEIQgAQhCABCEIAEIQgAQhCABCEIAEIQgAQhCABCEIAEIQgAQhCABCEIA//Z"/>
          <p:cNvSpPr>
            <a:spLocks noChangeAspect="1" noChangeArrowheads="1"/>
          </p:cNvSpPr>
          <p:nvPr/>
        </p:nvSpPr>
        <p:spPr bwMode="auto">
          <a:xfrm>
            <a:off x="63500" y="-896938"/>
            <a:ext cx="2466975" cy="1847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4" descr="data:image/jpeg;base64,/9j/4AAQSkZJRgABAQAAAQABAAD/2wCEAAkGBhAGEBMREBQWEhUUFBAYGBcXEBAVFxYUFhcXFhQUFxQXGyYeGBklGRUWHy8gIycpLCwtFx4xNTAqNSgvLCkBCQoKDgwOFA8PFCkYFBgpKSkpKSkpKSkpKSkpKSkpKSkpKSkpKSkpKSkpKSkpKSkpKSkpKSkpKSkpKSkpKSkpKf/AABEIAOEA4QMBIgACEQEDEQH/xAAcAAEAAgIDAQAAAAAAAAAAAAAABwgFBgEDBAL/xAA8EAACAQIDBQQHBgUFAQAAAAAAAQIDEQQGIQUSMUFRByJhgRMjMkJScZEUYrHB0fAVFoKh4TNDU3Lxov/EABcBAQEBAQAAAAAAAAAAAAAAAAABAgP/xAAYEQEBAQEBAAAAAAAAAAAAAAAAARExIf/aAAwDAQACEQMRAD8AnEAAAAAAAAAAAAAAAAAAAAAAAAAAAAAAAAAAAAAAAAAAAAAB49p7Tp7Lg51H8lzb8DTNudp1PYrpymm4zku7GDfd5t1HZKXOxNg38Hm2fj6e06catKSnCaTTXT9T0lHXWTkmk7Np2dk7Pk7GFy1mL+Kb1KraNem5RnHhfddt6K6aeXyM8Q9nWU9j7UnuycHUjCtTknZp+xUS/qjf+ozfFiYQaNlrPzxSUcStUn30ui13orn8jdaNaNeKlF3TV01zTLLKjsABQAAAAAAAAAAAAAAAAAAAAAAAAPmb3U34M+gwIwx2aMPtbF+irSneMW92KVk+O7Z+3KK1a/Qxe1qNPbMZUqkb05puFSNlrF2U4x4xd+T6s9vatkx0n/EMMrONnVUeKa4Vl48n5eJjNj7Xe0cPCTtdbyaWicrtuSXj0OeZXSV5ckZkxPZ7W+z4tOWFqS7s1rGL+JdHZax8Ha5OFGsq8VKLTTSaad00+DTIgxeBe24Sw+kfSqEI9IyunGd38Ljdv5nZkHN9XK9Z7Ox/dUZOMW+EJctf+OSs/C/QsrNiXjQu1rLc9r4WNeir1cNvSVuLg/aj4rTgb5F3OJpNamusoA2DtKVSMK3dacnpHklwTv71uJLWSNprE0XSb1pvT/o+H0f4ojrOWWv5QxTnHTCYqWmmlKu23utrgnxR1YXN0csTjUlK01pucXK2jTXKLXPlo+Rz5W7xOINUyl2h4TNXchL0dW8vVyd20tbxlwehtZ0l1gABQAAAAAAAAAAAAAAAAAAAAAAAB8VqSrJxaTTTTT4NPRpog7OGxavZ1i/S0VvYaq77rV0vig+jV9GToY7buw6WYKE6FZXjNecXykvFMlmrKiSnjYYmCrQd6U1Z6u8HzT6cvoj0bf2b/OFFPji6EdJLSVWC1X9XR/NPiajiKVfs7xk6FZb1KXtLlOD4Tj4r9UbNhcT9ncJ0p70Za0p8mucJdOlvBHO+Ns32XZ+eJtgcW7VIq1Obut+PKOvPp9CULkHZt2ItoRWPw3clGS9Klxp1Lr1mnuydrrrZ8zeOzbPqzJD7PXajiaS7yb9tL3l1djcrNjK9pGE+27Kxce7dUpSW9G6Tjrf56PUqzUxXp1vScpTbd5Sk3foXGr0Y4mLhNKUZJppq6aejTRVvtHye8lY2VJL1NXv0n4X9m/VPT6FZebLdevgatPE0pLepTjJceXK3iros9lzbtPMOHhXp+8u8ucZr2ov5FTtlY54KafLg14En5Czb/LWISk70K27vdIvhGa/PzM7lVOwPmnJTSa1T/DqfRtAAAAAAAAAAAAAAAAAAAAAAAAAAAar2gZLhnDDOKsq0LunLx5wb+F/24kFbH2rPLdWeGxKkqW81OLT3qU1pvx/PrYs+yMO13IH8VpvGYePrYL1kUvbgveS+Jf3RmzVjGbNx7wE+VSMo2a4xrUpaeejNazTsSrsCvTxWCk179CaftRWsqE/vRvbXin4sw2WMw/Y7Yeu7U2+5P/im+T+439CQMHWhiYTw+I/05vVrV0qnuV4eHW3FMxxtuvZ/nmlnXD767taFlVpvjGXxJfC2vI8naxk9ZtwE1BXrUb1KfVtLvQ80vqkRHjoYrs/x32ijpUptekin3K1N8JLqmtf8k85VzPQzbhYYig9Je1HnCXOMvFG4xYqJGTXHitH5Gf2RjfTQlSfJNx/QznbJlP8AlbaDq042o4q81ppGf+5D6u6+ZpVCo8PJNftCie+xjPj2zS+x15etpp+jb96mvd+a/D5EplR8v7RlsnEempvdnBqUWut7/T9WWfyrmKnmjDU8RTt3l3o/DNcY/vqVGZOLnIKAAAAAAAAAAAAAAAAAAAAAAAABxKO8cgCBe13s+/gtR4vDx9TUffiv9ub4/KL5GvZXzLbdoVpWa0pVHwa/4pvp0b62LJ4/A09pU5UqsVKE4uMk+DTK0domSJ5QxDjq6U7unP7vwv7y/wAmbFlb3WwCzJQ9EtK9JS9FfRuPGWHb/vB9dDTMuZjrdneK9PSTeHqNRr0tVbX2kuTX6o5yhmh1nGlUfrY2UHf/AFEuEW/jXJ80jM51lRqSp1npOupqrBxspSil6y3JyXtLrrzM8b6krN+xKPaZst+hkpb8VUoT00qLgn0vrFrx8Cr8qU8PKVOacZwck0+KcXZxfyaJR7O86vIOIWGrtvBV5d2T19DN8/8Ar1+vU7u3bJiwdSO08OluVXFVbcN9+zU00tJcfHXmbYRbSqbvDo15P/JIvZNnN5ZxPo6rtQrWUnfSL92pfp18PkR7gsLPHTUaUXKT4JLXz5JdW9DNJ4fYelXdxFRe5CTVKD6Tmvba6LQC1tCvHExUoNSi0mmndNPg0zsIn7G8/Pae9g67SkrypWSit1caaXhxXmSwioAAAAAAAAAAAAAAAAAAAAAAAAAAAYfNGWqOasNOhWXHWMucJcpIzAAqRmbLtbK+JlRqrdlB3TV1vK94yi/pZmLxGPq4ye/VnKpJ270pOT8NWWd7Rciwzlh2lZV4JunLhfrCT6P+xWXaWAns+pKnUi4yi2mmrNNcSKzWCxENrU3Sqa3Xn4NeKNxydmR7Sw9XYOPnuqpBww1Ztac4Um5eK0b8V0IvwuIdCSa0Nlp7Nnm30dOhFyqtq1r9371+UfHkZ4vWCrYjEbIdXBz9Xu1JKa3bSco6NSlxa0va9tTw3JY7UOzavh8PQxs5qrXhThDEyjG2+17FVrra0W+dkyKakNxmke3Y+057Kqwq024yhJST6NO5anKOZKeacLTrw4tWnH4Zr2l+a8GVITsSL2RZ1/l3FeiqStRrNKV3pGXuz/J+DIixoOFK5yaAAAAAAAAAAAAAAAAAAAAAAAAAAAOJGXa52drblN4vDx9dBd+K/wByC525ySXmiTThq4FUcr5HxOacQqVKLS9+dnuwXjLl+JYvJ2RsNk6nu0lvTa71RrV+C6R8DO4TBU8Ct2nCMFdu0YpK71bsuZ3kwefG4OGPpzpVFvQnFxknzT4lW8/ZUnlXFzovWPtQlb2oPg/ny8mWsRpPalkxZpwkpQV61FOUOrXvQ/P5gVh4HbQq+jYxNJ0ZNPRp6nWRVk+yLOSzFhVQqO9agkteMqfuy8uH0JAKmZNzLUyxiqdeHuvvLlKD0lF+RafZW0qe16MK1J3jOKa/NPxT0LEewAFAAAAAAAAAAAAAAAAAAAAAAAAAAAAAAOGjkAV97Z8k/wAGxH2mlH1VdttJaRqe8vk+K8yLrbuhb/MmwqeY8NUw9ThNaP4ZL2ZL5Mqtt/YdTYeIqUKqtKEmn+TXgRWKhLcZMnYlnP7PN4GrLuzd6Tb4T5x/qt9fmQ5KNj1bPxcsLOMou0otNPndO/8AnyILjI5NayHmtZswcKt/WRtGouk1z+TWv1NlNIAWsAAAAAAAAAAAAAAAAAAAAAAAAAAAAAAARh2y5LW1KSxlJd+krVLe9T5Sf/X8CTz4q0lWTjJXTTTT4NPRpkFO8fSVKaS6JP562PN/pSNz7UsnSylinuL1NRuVN+F9YP5PTzNVxVC8VNcGv/URW89mGbf5ZxcXJ+pq2jU6LpLyb+jZYyM1PValOtn1917r/fQsT2TZr/jOG+z1HerQSWr1lT91+XD6DRvwANIAAAAAAAAAAAAAAAAAAAAAAAAAAAAAAAA13O+VaebsJOjJLfs5U5fDO2nk+BXR7KlhHPD1Fuyi2rPlJafvzLWNXIv7V8ocMdSj0VVL/wCZ/gn5EqxAeIovDStws/2ja8mZlnsSvTxENXB2kvig9JL6fgjwbdwG8t9ef5MwmDxDws/Dn8uhlVxNn42G0aUKtN70ZxjKL8GegifsazZvJ4Ko+s6T/vOH5rzJXWpqVlyACgAAAAAAAAAAAAAAAAAAAAAAAAAAAAAHVisPHFQlCaUoyTTT4NNWaZ2nAEA5vyy8v150Jawld05fFB/muDI22lhHhZ25PVFps6ZaWZsO4KyqQvKm/vW1i/B8PoV723s51lKLVpRb0fFSXFP8DF611jMu7Zns6pCcHuzpyUovxTLS5b27DMWGp4iHvrVX9mS9qP1KhXdJ9LEtdjOcfsFf7LUl6uvbdu9I1eXy3uH0LETucXCFjSOQAAAAAAAAAAAAAAAAAAAAAAAAAAAAAAAcEV9q+UvRv7bSWjsqqS4PgqnnwfjYlU6cVhY4uEoTSlGSaafBp6NAVH25gdx+kXCXH59f30PHgMU8LNNOzTTTvwa1TX0JDzjlV7Br1MPK7pyu6cusHw81wfyI3xWHeFm4vjF/tmVWo7Ps1LNeDhUb9ZC0Ki++l7XyktfqbOVo7Kc5PLOLjvv1VW0KnRa92fk/7Nlloy3ixHIAKAAAAAAAAAAAAAAAAAAAAAAAAAAAAAAAANczxldZlwzil62F5U3484t9GtPnYr3tbL9XaM1GlTlOqm04KLctON1yS5tlpmYyWXqEqk6m77eslooyfVpcfMzVlQz2e9lbq1FUxMVPd93evTi+N5Ne210Wlyc8Fh1hKcYJtqKSu3dnZSpRoJRilFLgkkkvJH2WTAABUAAAAAAAAAAAAAAAAAAAAAAAAAAAAAAAAcMABHIACgAAAAD/2Q=="/>
          <p:cNvSpPr>
            <a:spLocks noChangeAspect="1" noChangeArrowheads="1"/>
          </p:cNvSpPr>
          <p:nvPr/>
        </p:nvSpPr>
        <p:spPr bwMode="auto">
          <a:xfrm>
            <a:off x="215900" y="-889000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5172" y="2133600"/>
            <a:ext cx="3133725" cy="41836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703836"/>
            <a:ext cx="4341813" cy="28892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AutoShape 5" descr="data:image/jpeg;base64,/9j/4AAQSkZJRgABAQAAAQABAAD/2wCEAAkGBggGEBAUBw8REBIRDxcSDxIQExQVERASFRUWFhcQHhUZIjIeFxojJRUSHy8iJigqLCwsFR4xNTwrOSYrLjUBCQoKDgwOFw8PGSkkHCQsKSwsLCwsNikpLCosLCwsLCksKSwsLCwsKSwsLCksLCkqLCksLCksLCktKSkpKSwsLP/AABEIAOEA4QMBIgACEQEDEQH/xAAcAAEAAgIDAQAAAAAAAAAAAAAABgcDBQEECAL/xABAEAACAgECBAIIAgYHCQAAAAAAAQIDEQQFBhIhMRMiBzJBUWFxgZEzghQjQkNS0QgWU2JzofAVJCU0crGzwdL/xAAYAQEBAQEBAAAAAAAAAAAAAAAAAQIDBP/EAB4RAQEAAgIDAQEAAAAAAAAAAAABAhEhMQMSUUEi/9oADAMBAAIRAxEAPwC8QAAAAAAAAAAAAAAAAAAAAAAAAAAAAAAAAAAAAAAAAAAAAAAAAAAAAAAAAAAAAAAAAAAAAAAAAAAAAAAAAAAAAAAAAAAAAAAAAAAAAAAAAAAAAAAAAAAAAAAAAAABxGcZ9YtNe9djkAAAAAAAAAAAAAAAAAAAAAAAAAAAAAAAAAAABVfp240t2XT16TQScbdSnK2UW1KFEX26dVzvK+UZe8tQ8m+kbeLeItz1lsXmKudVa/hrq8kflnlcvnJlk3WsZy6ex8Wbtw9LO1am2h5y1XLNcn8a35ZfVFl8Pf0gddTiO+6eF69tmnfh2/N1y8sn8nEptz/jX3/mcrH7L+/8zpqV01K9XcP+kvhniTC0mqjCx/ur/wBVbn3JS6S/K2Sg8W+NNLzrK+PVfckfD/pF4h4bwtu1dkYL91b+tp+SjL1V/wBODPr8ZuHx6vBS2w/0hevLxDpV2/E0rf8A45//AEWPsPpB4c4kx/s/V187/d2Pw7c+7ll3+mTOqxZYkQAIgAAAAAAAAAAAAAAAAAAAAAAAAAAB5c419GPEew332LTTsod05wtp/WJQcm05KPmh0azlYPUYLLpZdPFXjy7WJS+ff7jkqn6j5X7n2+56x4i9HfDfFGXuWlhzv97X+rtz7+ePrfmyireJP6O+qp5pcOalWr2VajEJ/JWR8rfzUTfs3MlQOFtXdfVHypxfdf8Ao2e9cNb3wvLl3bT20e5zXkl8pLyy+jNbOxWd4rPvRWmaihXdHJJ+zPYlvoy4Qt4j3KmGpjmmr9ff/DKEGsQ/NJxXybISpe49DegHZHotDZqLvW1NmIN+yqvMV95Ox/YXLUTLLUWkljscgHJyAD4tsVMXJpvlTbUU5SePYkurfwA+wdXSblpddlaeabj60e0o/BxfVd/adoAAAAAAAAAAAAAAAAAAAAAAAAAAAMeo01Ori46mEZwksSjOKlFr3NPoyu+JvQVw7vTctszorH/Zrmpb/wAN9vytFkAu9LvTy/v3oY4p2eeKtO9TFyxGzT+dfNx9aP1WPiX7wxpobLpaKIpxVVUYYaw+ixnHx7kjPmyqFvrpMzn/AFGc95MML0zBvG5z2vT3W002Xyrrco1VLNljXaKX+vr2Mk9Dj8F4+D/mY27afXX19hy/rFy3lj2p3U7nxXsF7s3GCu3TcIc+kootlGOmrVc4SVlTXhy5fJyrLblF9enWUaf0pR2Xmr3Zz1LognqrvDjVKu6yCdehVcW1ZfnmTUXhJPPqsluv2fad5lXPcdPTdOp5qlZCMpVvKfRvt1Sf0IT/AFJ2mqev1W122fpNWotemWvUlpdNrLXF+NGLj+sy3Hln5u0e+EdZnK6TySpfHfuG9+unTZOPj0S88bFKq2txaXSTw8Zkuz9vxO+tv1mkX/D7uZJdIX+bPR4XirzL2dWpdimuI+Ft90MtLpdDh0Xa2hX6uzNk9x1VuZTuscXzRqrcWlDK9/V9VueAtz33c7atNs91n6FpJWwlq+SqX6Rbzc+JUylz1U+tCGE38f4daa4q0q9wtg8aumcG2knHzwbln9qPZLGMyUe6O4pxl2+3tI9uPG+k23XQ0k67JzlSrZTr5ZRqg5OLnNJ5hFdG5PCwzuae3auI4+Lt93NhuvxaJtZcXnlz2muvua69CGm3BreTdNJjlcL4JdebyW5y+uV5JdGumI9vofdW8advGo5qZ5S5bU45beElL1Z5/uthHfBxGSl6rychQAAAAAAAAAAAAAAAAAAAAAAAAAAYrNNXb3WH710Z0NVtk7IqM1G6OU5KWE8p5Uku2cpP2G0BLJWbjKh0Not26TWy3y0zeX4NsXKrmznKi2sJ+bOObun0wc7LX/sGVkrNBTCdtlcZ3aOEc3uUsc84pJxxmUm308xLrK4WrFiUl7mso6tm2xy3TKUW/Y/NH7Pt9GiarNxs6VDv3AFu706h8O69aq2ydlurg5Rjfq7vEXhVT5nhVVx5nyPo3H4rli+r2/e9JZDRyrnpqtHKyzUXzqn4b50/G3FyjiPIuSKrgu6jH25RfE9u8GfPKmLljDsr9bD9+MS/7mtv0mtnCcY2w1VVimrKdVFNSUv3alFdsOSw17u2CzOzsmdnaPaH0k37PoXrN9ahRZCNW2UTX+9aqUI4eonJPEOfu/ZFY75XNJ9HxpobI6aG9eFRfqpR8GiNkLvEjLHJanDpyvKw+2ff3IpfwjsdNums5LdtelSUVWoT0s5Xc87IZsi1JLlalLp0kl7iKbh6Pd62fxtbt9710oV1WU2VYsnZqZPlleq0sqNMZNxhl9eV9k0tblbmUq9NPp9NXHl0yjFRysQ6cvXPL07fIypTj7c/Pv8A67HnmjiLdeFI2V6eOpq1E64VaWhrMqvHsjKWr1EpdPHt5cRiuy93Ki3dbxVq+EdAr+K/Bd0rVCNWmbw3NpRrTn1k0stv4MaXSVc6/a6fM+jT7DxVtvEFNNmmmo+NKcYQm0pudbanFLPmxh9jcEAAAAAAAAAAAAAAAAAAAAAAAAAAAAAAMV+nr1CxYvqm019V1MoA1t212YxVJTi+8bV3T9mV0+6Zp5bFptHzuquelc2vEnS+VSUc9MryxX2fREqBNMXCfiF6jRaqyUJbnRRrlVdG2lxjyWVyi2ozw21JxUnju/d1NVxb6OFx9fTqNRqrqIeFyTosrjJwg3luGXiqb6ZeG/tgsCe30TeUuV/3emfp2Zhs0dtX4T5l/mZvtOmbMp0p3k4j4Ojqb57ZnVR5qtJc3XLQ6DRVwlJyhGL8j6ZbklzOXvyn0dn9KG6cOUp6qy263U6qq+6Vvnlp9M1HEWui8S1Rk1FYxHHvWLrdzWVdHusNNd18n3NbquGdk3G2u2+iHiV3K5SXlzZGvw4zkl0k4pLlz2wsFnk+wnl+xqto9K+i1cqatfTZXfZdGm2NceerT22Sl4dErP7TCTlFJ4xLPZpTsh/AXCFnBlVlUtT+kVu12VJ0whKDblzSlNNysm8xWX7IrBLVYmX2n46e0vT7BwmmchQFL+mnjDc+H9w0q2bUWUyjpXKxQfllzWPlUoPyy9R917SX+ibjfW8aaW17mo+LRaoOUFyqcZR5k8dk+/bp2N+vG11xtOQAZQAAAAAAAAAAAAAAAAAAAAAAAAAAHEoRn0kk18Tq2bdXL8NuP+a+x2wTW0sl7audGp0/Zcy96/kfMNd/EbYxXaWm/wDEim/f2f3M3COd8fx169VGXtMr1Cgm5NJJZbfZL3nVt2mS/wCXn9JfzRX/AKVNx3/b9JOnbtNfN3xcbLaYSnCqr9rrHOHJdPk2/cSYXaTHKXSm+N+I/wCtG4anUR6wnZy1f4UPJD7pZ/My9vQjsctp2uM7ViWqsd+PaoYUIfdR5vzFF8D8I6ji/W1UVqSgpc2olj8KqL8z+Dfqr4tHrDT6erSQjCiKjCEVGEV2jGKwor4JJHoyvGnpvE0yAA5sAAAAAAAAAAAAAAAAAAAAAAAAAAAAAAAAAAAxV6amqUpVwjGU8c8lFKU8LCy+7x8TKAAAAAAAAAAAAAAAAAAAAAAAAAAAAAAAAAAAAAAAAAAAAAAAAAAAAAAAAAAAAAAAAAAAAAAAAAAAAAAAAAAAAAAAAAAAAAAAAAAAAAAAAAAAAAAAAAAAAAAAAAAAAAAAAAAAAAAAAAAAAAAAAAAAAAAAAAAAAAAAAAAAAH//2Q=="/>
          <p:cNvSpPr>
            <a:spLocks noChangeAspect="1" noChangeArrowheads="1"/>
          </p:cNvSpPr>
          <p:nvPr/>
        </p:nvSpPr>
        <p:spPr bwMode="auto">
          <a:xfrm>
            <a:off x="368300" y="-736600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3623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6" descr="data:image/jpg;base64,/9j/4AAQSkZJRgABAQAAAQABAAD/2wBDAAkGBwgHBgkIBwgKCgkLDRYPDQwMDRsUFRAWIB0iIiAdHx8kKDQsJCYxJx8fLT0tMTU3Ojo6Iys/RD84QzQ5Ojf/2wBDAQoKCg0MDRoPDxo3JR8lNzc3Nzc3Nzc3Nzc3Nzc3Nzc3Nzc3Nzc3Nzc3Nzc3Nzc3Nzc3Nzc3Nzc3Nzc3Nzc3Nzf/wAARCACEAMUDASIAAhEBAxEB/8QAGwAAAgIDAQAAAAAAAAAAAAAAAgMABAEFBgf/xAA4EAACAQMDAgUDAgQFBAMAAAABAgMABBEFEiEGMRMiQVFhBxQygZFScaHRFSMlwfAWQpKxorLx/8QAGQEAAwEBAQAAAAAAAAAAAAAAAQIDAAQF/8QAKBEAAgIBAwMDBAMAAAAAAAAAAAECEQMSITEEE0EyUWEFFHGBIzPh/9oADAMBAAIRAxEAPwDxPGKyO1NeMgkAUBU1e0MwcVAKPbWQKwDAHFZrOKyBWAYFZzzWdtFtrGMA0QrG2s7a2xgl5pgWgXIpik+1KwhBas2cXiXEKActIqj+ZIFJRh6it70ssx1eGWzC/cRZeIvjAfsvBBzyR6fy5qWSSjFtlMcdctI3XtKeHqDUomYJHDcMrSOMD9vf4Fa+QrGpjtRhT+TkeZv7Vu+sLq+v71LvVfDF6wZJTExKblPOFIG0fzyT7nFc7IzD1NDFNSgnE2SDjKpFaWP3qs6VYkdjVdyaskyQlhSmFNY80s09AFkc0thTDQE01GBrGKyalagGKlZqUKCbAPk+bvS5ACeMU2eM7sr2NKxUVXJWV8AYrOKPFTFPYgOKzRYqYrAIKyKmKmKJjOKICsAVnvWowQFMUZNABmmDI4FajDkVV5J/Sur+m8Im6z0sbVYB3JDemI25/fFciua7X6URiTrS03cBIpX/APjj/euXqv6ZfgpDZ2bP6mWgTqKDtg2ceD6kc1x80IVSeDXd/VW2/wBV0zwcnfaAcHPY1zk3T2oLZeO1tIIv4tprm6FpdPD8D5LbOVnUe1U3WtjdQsjEGqLgivRT2ItFZ1FLZacwpbCnTFFFaBlppFARTIAkqaxg+1NIoaYwvFSiPepQoJsweOawwB5xQK+KMPkVyF20yLGO7dqLwgexqDJHejVOKNgpCjEfTmsFCPSnbGB7GoS3Y0ykK4iMVkCm7c1AlOmLQAFEFAotuKztNGwUYolFQKfajCn2pbDQSCu++kEHi9VO2DhLOXJAz3KiuDQc816F9HR/rd8/lBSzOCfTLrXH1sq6ef4KwW5v/qD4Vrf6HLIjEGFh5vgr/et/f9WaO/TJhXG8x7QnHBrkfqnIRZ6E424RJEAUk44THPqOK4Fr9jHtJNcv05aulg0Pk2e4OqyK87Mg4rUSVamk3Emqsh+K9SOxCXIhqWRTWPNASfaqCCitAy+9NLH2oGbPpR3MKIoSKYTQk/FG2YUVqUZNStbMPowPml0a9q52ytDFPzTUbBrEBAU5p5WMjg4NLZRIm/isHB9KDtxmnxqh9c1roPIAQepo1QEU0AD0FEFFDWMsYsRCiEY9qYuM0VLrY3bQsRgdhRhR6iioqXuMZY0Cqr/AK9C+khEMutXBCKI4IgPJknJcn/61wA716V9NP8rpzVpw+1nmCcJuzhOx+Mt2ri6/K1gkMoJGfqYwuOm9JlcciUDaBgDKHsfUcV5i0WfxP6HivVOtZfu+ho5MyBoZl8hXg+YrwfjJ4ryxjSfS5tdOl7AyY02xDwv7VXkAHvVwke5FA+3HvXqqZzyx0UGXmlsKsuFz7UohfSqaiLiV2FCVpzYoDim1AoQRQ4pxxQECjqBQoipR8VK2s1DymDUAoyM1kCoWdDQIFMUVkVMHNAyQwKrDHY+9GgUd6UM1kE1h0WlKngUecVURiD8VYRw1Tew6Ywe/rRYPpQg0WaRsokZANEMisKaMGksZIwM13vSWpahB09JpdraRqXVrjxZpVUSBmAA9T2B9PVT2rhRnI2g5zxjvmui6r0PUfCjgWRgERUmZr0ASYGW4J/iP9PiubPKDahPhlIxvg22salrI0CTSbi2hmDoZXZLgMyqPNgpgeYeuCexrg2HvW56f0fUvtb6CJQ8kcWYil6Cw9wMNjsMdvX5OdTcMzyu8gAcsSwAxgk80encItwh4BNOrfkQRS3phYUtmrtiznkV3FK2bqtHBocAVTURcSo0ZFAUPsauE0smipGeMpspHpQkVbYA0pk54pkxHBor4qUwoc1KNi6WPyKIEUnNZDVKzoHrijAFIUmjDULCqHbRioVFCpOKyTQsNIm2sjjtQbqm6tYKGq5FGJM0gH5ohQaCmWFemK9V1po/En25qbSKRZ0XRen/4p1JZQOAY0fxnycABeefjOB+tdf8AU9gkcqso3hVXeD+W5u39Kp9GwW/Tt9cT3VwgkkiVEe5gIQjhyF575285x5f253qrWJNbvrlRMpj8Vp1JHG1cooGPTGT715c4PN1EZriJZKUW79jd/SJkk1e9gkAYOkZ79xlgR/Uf8Fc51ZYnTOoL+1ZNiiZiik58pOQf2oulruXSNdjljuYYwJBFIZVypBBPIyPUcYP9q3f1BitNVv5dVsZ5XJszNMUiLRFkIG3dny8c9v8A3VYx7fVufiSA1Jo4Z8UljTGBA5pL9q9NM5pIm6sFvmlk0BNOkLYZahLUBNCTTUK2GWoCc0JNYzRAZqUOalYFAFmAyQMD5pqA45rWbj70Qkcjhzx80ukXuo2qgk7VBLAEkAc4AyT+wJqK27t71qyfJu3Hd2INArMPxJB+DW0B7vwdNp1lPqFzHaWqgzSname2cZq51Npw0vVprdIpIojh4klYFwh98cZyDXJJNNFIsqTOsg7MGOR+tNutRvLsp9xcySFECKWPIUZIGf1NTeKetNPYdZ46aa3NgTUzWqjmkVuXb59aZLdsSNrtn14FPpYO7GrNkDTFNag3crEZc5HA9KNrybao3EEDnAHP9KGlh7kTcIa2OlWF1qd3HaWUZknkOFA9Pcn4A5NaaAPJp73CTDxIfM6uQMqSACPc5PavZPo/ows9GbqHUWVZLlGEJI4SEc7j7EkfsF+a5OoyduDkWU6OW6s6YTT2t7U20PiSjCOrktgDJJ/X/etfb9LTBVlfTSqYBLGUxkD3OcV6H1UkOk279R6lmWRspbW5b8R2Vcjse5J9Oa8l1LqLUdbnxcFpmLErCkWVHH/aoyRgevfA71w9L9xkjTfHk6pZ4JJtFq46f3BjHaBSF4ZJ94H/AI5xz71sum+mJ9TsrlbKFRORhWMp/JcgjHzyP1odK6X1G/EdzbSx6bcqhPhXZeGRlXGWGV/HDKPmu76HWOx1qJBdrIJuPyGRJjnj1BH/AK+afqJ5IRpPfb3NHLGSbS8Hk9zC8UnhujK442kYI/SqkgILKQQVGSDx64/3rv8A6rRWuh9QNLbF2lugZnZJ/PGO2B6r6kH5I9K4PqH7mG9L3i7pWUCQs24sQeSc9813YpqSXyckratIrH3pbGq0l5yUXcsedyr3wf17fp8Vm5vllQlPIzEbhsB557H0GMfz5rpSZHWhpasE0mO9K72yg8QFGQKeBgc/v+2O1ZtroBJ0McDBo8AzZJTnunP5fzzTULrQzNSqJmYHAY1GuHIxuxRoXWi4TipWuJyalagdwsz2iRBP89XZk3MFH4nJGP2AP61uOmNMgv5ftHjgmu71WhtRLKUEMhzhzg/GOeOataTYi8vE0yUR2kV86o00kHiPEuc7lHccgDjuKKbSmsryWG2MjW8c+3cVwZCpIVtvcd27k4zioyyr3L/bNOhMmhTTadNFb2sXiWDsby4jZm24yvm48oyvHOOCaxpPSv8AiO6STUtOtYUU5mmn2qzYyFB/ixzj4rpdR0iztdKs/sXunmvZJEuIY5FKqqkAA7Rz+RO48d6XPpyWejtBFbaj90rROw8PMaAx+bAXliDkZHb1we8u+3waeHTychqOkG3WNvEgGYwQFkyZB/EOfX9qmhJYrrMBvrcXFusnngll2BvgsORzW8XS4by9YXzTeOqAKoHl4zkE9x6YA+a1qWJ0qWOXVdNllhvYd0Ds207SceIvoTwcA1WGS9myOlreizZaNai31BZoIZ5ZEC2zi4wLds5zgHngEYNJ13pKTRZIDNf2dxBM8a+PbzBlTcCSG74Ix/zNWVmtLXRruwEMM0V8ofEchLW8ik7ctjzcH8fmqgs4JvHu7UxwGAwqttNljNuOCV4wQMAnPvRUvkLp+B2sdPxrEmrWiW8GmXMzxwxRXPiuAmAzc884zz71W1OwtLq636TY3kUTKuY2BcK2ADhvk5PPvRwW97cW9zLFZPJDbENMfDHk3HAOPkjFdhqVnar9NdPZAv3hkjlZCFXluDn14FTnlcWvkdQVHPQ9PvLpa2f+FzDVJJyUmaTAKBfwAJwSe/vXpHSWmX0fTun6RqNlNYwrIZJ5LyQJ4iktuVVIyo4/5mtHomu6lcG3i03S4FCMjFLeLarEL4Z3N8jOaPrGDqFNbEeoRbnnz4SWasVfIyQvqeM59ODUcqjkVS3KwbT2Z2HVeljX5bazgLz20bgukEGCq7WAwxB9Sf69+MaSy6I1Yw4eaOxtYk2SOI/DDAbuWP5N+TD9ao9FdWXejTP5rQQPCH8GS4UbgeQRz+Xx3+K7XRr+76h0zUZZrxY55SywIrZEYAGMe35d+9SSUVs/1/o006po4HV+lo4nia033sxLxubiAeFICDtZR+WefXPIFVNC0TVbSW4GmadNPLbJl5o4cGGVSDgEsuDjvwTj0ruOpIoLTT1tYJpB4Df5l4rHcXI/EH2x6V53/wBQ6lpLvawvtttzAFc4lBPrzSNzbceUCT7aUoI2130ode0q41jbNbPEh+5V/MTKe20Z/HkDPfvXK62ljqMbzTTvb3n3BUZXMQhCjJz3LZ9u9doh1a76TvtTMkjxzShTsfgdj5gK84lXe+LlS65Iw3oT/wDlUwvhtbo0sjcX8lSw0PUNUhuprG0mmW0QSTlVyI1OeT+x/arelaBA2pTW+uXMllBboTO8aeIVbHlUYyDnj19/aug0bVVsxPFpkclutxAYrhVlMgePI3E5zg/Iq1p2janPqIg07T54dEv7i3W4iDZDxochmJ8wA8xyOOceoFdffic6h5Z55cQJCpBZ/F3fhtGMY75z3/T9fSq4OK6PqjTre31i6W2nSRDIeFUjaMnA578AHPz8Uq80CKDp621aO/gkklmaJ7QDzxYBOT6YOKrGaaQsscr4NBUrJGDWKoSJUqVKxj2NOp9btfBMeoPsXYip4aAKoxwMLn9c5ob4m81C5nkJUSXGWjQ4XGTx7/1zUqV5eXeKs9OO0tvYmn3SGw1OdrSBntrZ5I/zHmA4zhvitlYo1zpdlMtzdwS3EgRnjuZDtDFgcBmI4zxnOMCpUpG6aoEt4tsq6tGsM19Cm7Fq5jUs5YuNyjLZOM854xXnkhaeKWSV2YwoVjzztAPAHxyeKlSq4RJ+kmnEPKFdVYfKirV/J9vcWccUaKGuFVsD8hkf3NSpTr1kPButRsUt1lWCadE3MCqycHB4z71pSXdhE8sjIvYMxIH71KlSRQ9e6Ts7bTdB++t4Ea5jDMjyc7SCg4/8jXA6l1Fql1q4vZ7lnuI93hvkjwwSchcdhUqUG3Q8CrAkIuAft4eCP+3vW6sdQuLSFltmEe8dwPx5OcenOBn+VSpUJcFPJZtdZurzZp12sMttPcI8imMDJyB6Y9Kq3Onwm8uF3ShI5WKRhztXzegqVKfwhJcnbfTxBJFdadKS9tJGSyMc8iuF13Q7FL2VEQgbj7f2qVKpL0x/Zo8sraXpFq5lJDZEbDjHb9q9e+nEjtoZtXO6KA7U3c4Ge1SpS4G3nSYuVfxiuuDHpOmXuq2sEX3UIAQsDt83fgEV4RcWUD6fHMy5d5cMc98o5J/nkA1KlVt6v2X6ZJ4pNnGtQ1KlekeW+SVKlSsA/9k="/>
          <p:cNvSpPr>
            <a:spLocks noChangeAspect="1" noChangeArrowheads="1"/>
          </p:cNvSpPr>
          <p:nvPr/>
        </p:nvSpPr>
        <p:spPr bwMode="auto">
          <a:xfrm>
            <a:off x="63500" y="-546100"/>
            <a:ext cx="16859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28600" y="152400"/>
            <a:ext cx="8649851" cy="1107996"/>
          </a:xfrm>
          <a:prstGeom prst="rect">
            <a:avLst/>
          </a:prstGeom>
          <a:solidFill>
            <a:schemeClr val="bg1">
              <a:lumMod val="75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6600" dirty="0" smtClean="0">
                <a:latin typeface="Britannic Bold" pitchFamily="34" charset="0"/>
              </a:rPr>
              <a:t>A la papeterie, il y a…</a:t>
            </a:r>
            <a:endParaRPr lang="fr-FR" sz="6600" dirty="0">
              <a:latin typeface="Britannic Bold" pitchFamily="34" charset="0"/>
            </a:endParaRPr>
          </a:p>
        </p:txBody>
      </p:sp>
      <p:sp>
        <p:nvSpPr>
          <p:cNvPr id="3" name="AutoShape 2" descr="data:image/jpeg;base64,/9j/4AAQSkZJRgABAQAAAQABAAD/2wCEAAkGBhQSEBIUExAVFBQUFBIUFBUUFBQXFhIUFBQVFRQUFBQXHCYeFxkjGRQUHy8gJScpLCwtFR4xNTAqNSYrLCkBCQoKDgwOGA8PGiwcHBwtLCksKSkpKSksKSksLCkpKSwpKSksKSksLCwsKSwpLCksLCksKSksLCkpKSkpLCwsKf/AABEIAOEA4QMBIgACEQEDEQH/xAAcAAEAAQUBAQAAAAAAAAAAAAAABAIDBQYHAQj/xABIEAABAwIDBAcDBwgIBwAAAAABAAIDBBEFEiExQVFhBgcTInGBkTKhsRRCUmJygsEjY5KTstHS8BUkMzREVHPhQ1ODorPC8f/EABkBAQADAQEAAAAAAAAAAAAAAAABAgMEBf/EACQRAQEAAgICAgICAwAAAAAAAAABAhEDIRJBEzEyUSKBBGFx/9oADAMBAAIRAxEAPwDuKIiAiIgIiICIiAiIgIijYhiMcET5ZXhkbBmc5x0aEFdVVsjY573tYxou5ziA1oG8k7FzDpB1/wBLC4tp4X1Nvn37Nh+ySCXegWj9ZnWOcReIoczaVhNgdDM8fPe3c0bmnmduzBdF+qyuxEB8bBHCdksxLWu5sAGZ/iBbmoW0751fdYkWKxPcxhjkjIEkTiCRm9lzXD2mmx3bQtuuuBP6A1fR8Cviq45MpZG+PI9oeHkDK651F7cDsIXUug/WDBiMfd/JztH5SFx1buzNPz2X37t9lKra0Vh9axpsXAHhdU/0jH9MeqnVRuJKKzHVtdscD5q6CoS9REQEREBERAREQEREBERAREQEREBERAXhXq8QYjGOkbKdwa5jjduYWtxItr4LlHW70+bURRUsTXDM7tZL2OYNOVjQBtu4k/dC3frAjvJFu7hueWZcIpOkd8UbPsZn7Nt90fsNPI65vMrTxmp/tSW7rZ+rfq+7Sdj61uWG+YRuIBeQLjtPos02bT4Luv8ATdPG0DtWBoAADdQANABl0AXOopB2LnuaXBr4y5oOrgHgEXWYZjFCB3aInk4D8U5uO4XUTx5zKbrHdcvSCGXCpmRyZnB8DtAbd2Rt9fNcNw3F3xPbNE8skjOZpabG48OWhHBdX6zuk8JoHQMpGRmdzGh2lw1pzkiw+qB5rjVNCRIG/SIb5nT8VjJfbTr0+ksOrjIxrt7mtefvNDre+yvYliLaeLtJNdzGb3u4chxKYDh2VjW21AHjoAAsD1g4fK2Vj337NwLWcG21t4kG/kV6flNzFwa3usNU9Ip3vz9s4H5oYbBo4ADyXVOiGO/KqZrz7be5J9oW18xY+a4tsPI6eB/3W09X+NmCq7MnuTWa7k75juW23mq82G8evS/HlquuIvAvVwOoREQEREBERAREQEREBERAREQEREBeKxVVgYNdu4fzsCx8+ME6NH8+KtMbfpW5SNd6ycOnqInR09hIWZQXG2jj3td2i5TD1H1ZGs8DDwb2jvDWy7UXE8Nef4lOzNrjU8iumce9b9Mfks3pisDwQxxsbPlkOUCTLcB5ttG/bqs/TthYAG07QBoNGk28TqVjflVnWJt4qaHbN/mrZ4TL7Uxzs+nP+n3V5JXyh7ZmxWLiQWF17gAWsRYANstSb1P1bJYjnimjEjC/KSx4aHAuIa4WOnAruGRUhifHje0/JlFWAnM55LctrAAi2pv+Cv8ASfBxU00kdu9bMzk9urfXZ5q0z0UplW4cxw3+RWfJjfLyi2GUk1XFRRZg4O0GvLKR+IPwUvC+69udtrm2bmNngVn+kmEZat7rOMcpzgn2cx1cwnkQTbmrUjA2UgtDmPa1xb/2kjzA9V2Y3c2xvVdNw+q7SNrt5Av471KWv9EnARlrXEtvcX1y7iLnVbAvN5MfHKx2YXc2IiKiwiIgIiICIiAiIgIiICIiAoGKYmIm/WOzlzKk1NQGMc5xsGi5XOK/EJKyaVkb+zazSR49tziP7KM/MsNHO2i9hY3I0ww8qpllqKMY6fhk/ZR001XNte2K1otlu0cdGnkdnJXaWtxCdt2QU0HKWSSRw8RGGt95Ujo5TNiL2MYGNG4DYd55km5usjhTu88fWK6phpz3JrVbguLPuBiFPF/p05/acSVp+OdAsZzAmv7WxBBE0jLEbDlAsF2C/fUmQXS4yomdjllJDjAa2OarhubZXuizyN+8Q0HzustDheLQZSMSjmBt3Z4G2vwLmkOHqtgrY71DOSyGJjuM5EKfGQ8mOpsfqIxepoyBvkpnGVviYyA8DwzLMYbisNQC6KVkltuU6t+03a0+IC9pnbFrvS7oSJi2op3GnqoxdksehNtz/pt5Hmq5TX0de22dmq2i+notR6H9OXSSCkrWCGrF8pGkVSBtdETsdxZ6cBuBbY8typ5bTrSmWBr2lrmggixB3/zxWldJMMdTGB4N2h5jB32fqA7ndq3m+xQsbwZlVCWOJF7EEbWuBu1w8Cpxy8aWbY7onWt7QgaEjVvPjZbguZYNUGOoDJNJI3ZXeWnmDt8wultKr/kTuZftpw3qxUiIuZuIiICIiAiIgIiICIiAiLB9L+kDKOkkle7KALA77n6I3u4cyEnY1TrD6VOB7GHvSElsY3Zxo+V/5tl/M6LGdG6bsImNBLrbXHa8kkuceZJJ81bp4g9hkLbSPDS4bS0DYy/AXPnc71kYo7MC7sMfFy5ZbZWmtmc4fOV7DtHO8VEpH6KTSOsStFEh7++VOhOix29X6edRYLD2XnvwUnEh3AF42P8AKEqqv2BQh7RDQKe7YoNEFMlcq5/aWDx/o7DUjK9utwQ5ujmOGxzXDUOG26k4PWyMd8nqXZ3gExy2t8oYBtdbQStG0b7ZhvAnRsVvFKATRlty1ws5jx7Ub26te3mD66jYSq5dpiUXWXokWOwbEzMxweA2WN3ZzNGxsg1Bb9RzSHNPB3EFTSonaa0zpjEWVccjdMzBc8Sw2PnbKugYVUZ4Y3cWhah02pr0weNsb2nyd3T8R6LNdCqvPTN4t0Tlm+P/AItx3+TYURFyOkREQEREBERAREQEREBcs61ZO3q6Sl2sYTUyjcQzRgPi5w9F1IrkmIzdriVa/cwxRDyDnEe8LTjm6pndQgNlk26tWPyqdEdF2RzJFO5TY/wWPjOqyEZ09VZC606I1U3XoKaEyB6T6lWGuVxj00hIptFevcqPHIpDSqVK4AqwqAq1nUxq2PXpZ21jQcluyqgP+STdk1t5jcSfsudwWfe69iDf4HhZVVEAc0tcAQQQQdhB0IPJYPo84xF9I9xJgsYidr6Z5PZG+8sIMZP1GnerQrIYxF2lLON/Zu9WjMPgsf1cVOj232gELNNtsOwgtPgRYrU+gzzHUmM7QXxnxbcfgps3jlDG9x0pF4F6uF2CIiAiIgIiICIiAiIgpcuQYb3jUP3yVMp/Rs0fBdcqHWa48Gn4Fcnw1toGH6RkcfvPctuFlyJAYr8eiojUlsa64wex7Qp0Z0UO3JSqd2isheBXoKpCXRC+wq6FGjcr7XIL7FfAUdjlIaVWkVtKusKsByusWeSVMrlqnSmrFPNSVF7WmFPJwMVR3DfweI3fdWzTFab1mU5kwyqttawSDkY3Nff0BVtfxRL23C60s4iIsWkuQB2rCfvMYb+9bB0ZxcVVFTzg+3G0u+2BZ4/SBWn9MMMHy57t72xPHMBtj+yQpnafp2RpXqsUY/Js+y34BX157tEREBERAREQEREBERBHrv7OT7D/ANkrlWFG9NEeTv8AyOXU8TfaGU8I3n0aVyrBP7nT8TGD+kSfxW3Ey5E9gU9rNFGpm3UuNdkc628K5CbKidIZLhW0hJcVUFakcvGzaJpCQ1V51GbNde51OjafE5SGvUKCTRXmyKliUlrlJvooMTrlTJDoqZRKNKVZnoRIxzHi7XNc1w4hwsR6FSWR3N1cVrfSunPureF1FPVYZKSchNRTOP8AxIXmziOYNrjiXKb00j/rNOeMZafKS3/sr3T2ncyNlbE281G7tB+chOk8R4gsueRatH65cec5mHT08zmxzRyuBaSLi8bhe28A28brLy8Ptrrz/t3ykddjfsj4K8ud9S/SuSsontmkMkkLmjMbFxY5ptmI22LXC66IuN1CIiAiIgIiICIiAiIgwnTWp7PD6tw2iF4Hi4ZR7ytIjpuziiZsysa30FlvPS+mMlHK0C9zHcfV7VhcfJoJWm1z9QtuJlyJ1HRfk/rbfLgrkeUqJhtSWnU6HYeayRhG0ea7Mb05bLtbfTNKsf0dY6OU5rVWI1farHmicRtafMrxtE76vq5T3i2xehqbTpDFEeI96uNo/re4qQ5qpsmxSymA+cfRXY4CTovA0nboOCvhpI1NhvsotNKALOsCCeI3eKlNlzacFHENwAO607t55uKqpIwM1t9vhZUSkEry6JfVQlHqog5rmkAhwLSDsIIsR6LhME88WGVMYAa6gqrxvfHE8iGV5jka3O05SJAx2lr5iu9TjRcfroDU1dbBB3jMysJbdts3Zw9m3k7tYXnLe4ueay5Z1GnF7ZbqArZ56islkc54LI2ue76ebuN8m5/cu2LQupLC+xwaAltnSuklOmpzPIbf7rQt9XI6hERAREQEREBERAREQWK2DPG9l7ZmkX4XXPK+Eg2O0Eg8Lg2Oq6PKbAnkVzqtOh47fMrXivdZciJnIaw+PxKyEUzgBbUcNNPA3WOJu0cs1/XRSKZ+lti6sWFZiGoPBSWv8ViYnnZdS2SFXVSi5UucFSHlegoKw6//AMXjV40qsOQetab7DZSculrFURK/c8FWi3M47glPv5fvKtzuKrh2lLOke15UPKuBUvCRKw86LknSHCnHFJI2tdHEZGvkeCQxrqkMY90pFjkyh7CGke3c779cnfZaRtxpnalggfG6nfG9pImEzNpNsuXtOzYAdbuO5U5vwX4vyb70KqQ6hgAYIzGxsL4w4O7N8QyObceFxycDvWdXLKSqkwbEW0ob2tLVOpy2R73Z4dlOAduci0YuQAdBoupBcTreoiICIiAiIgIiICIiCxWutG88Gu+BXNql93FdFxQ/kpPsO+C51MzVa8H3WXJ6YjG6wQwyvdm0AtlF3FzjlaGg7XXOixXRmlkMLDI+S7jpeRxcG33neb3UnpJI90kETJGtDnF8l/adHH7YYLcC7XTxWSwt1wzu2BFwOFzey6J3kyvWKXBEWvyuc+x2HO796ynyIaHtJP1jlarabM3MNoV+imu0LWM1fyD87L+sKtPw8jZPN+s/2U0FUOVtCiCmN9Zpf0h+5S2U/wCdk/SH7lYYVejeo0jabDB+cf6t/hVx0NhcvefMD4BW4ZFdedFnZ2lDkow43c53hmNh5BV0MOW9thI+AVd7lXaY7fL4BWqsXgVS5VWXhVFkadc76wIf6zh7gwyP7XKxgNml1wQ954Nty0cdQujPC1jpB0TNXK3O8tijOgaSHOc5ju8Db5hykC4vrfcnJN46Tx3WW1/repMkNNWjPmo5mvPZgZsrnNF7ncHBuh4resPqxLDHINBIxjwOGZoNveo1dQGalfE83L4Sxxt84stmtu72qidCnuOH0wfmztiax+dpa4vZ3XEh2upF/NcLtZxERAREQEREBERAREQQsWH5KT7DvgtAqwt/xU2ik+w74Ln05uteD2y5fTTMUmf8vIyxgCINa7Oe0LXNc5wyjQg5Xd08L7bLY6Ynu8gNngsJiFA59fnYxpcyFjnEAuk7O5EpyjcAQAebuGmfoo9Lb26eW5b4flWef1GWp5riyqiZlKtRsIUkardku5kB1VAXoUoqtVxvVAK9aVKqdC9SnLHxlZCM3CpkstNVdPtPj+5ANq8pjY+/4qKiJAK9K9XjlRZYcNVIpYMzm8Bcn8Pf8FGLtVlqC1tOSry2zFbjm6lWSy9RcbsEREBERAREQEREBERBjseNoJPD8QtDlC3jpKbU7/u/tBaOTdb8E+2HL9xaEzh3QTa97DTUixOnJV0kJz+quQwXud288AvWVQvZgvz3LqY7Sw1egJm4ry6naFxoXnkqM68L7Kdo0vAr1rrKyybkvXPU7NJkb9VkKcrDMk9ynQT6ixVb2hNlCtwnvev4K4TcKyx/eUeke0wFePfovDdW3a6Ksi1rwC6yOGOOo8wsZGbGyyeHDUnkq834rcX5MgiIuJ2iIiAiIgIiICIiAiIgxfSJmaCQfVv6EFaNFASuiVdOXbDuWv4lgL3ezYHw/cr8XL4WyqcnH5dxhHU4y5TqN6jsoWjYLKTJgFWPZ7E+IcPgrRwat3xQnwe4fFq65y41z3jyPk/M+qpdFzKodhdZ/lov1p/gVl2H1w2UsX64/wACt8mKvhkvdh4+pTKfpH1UN1JX/wCVi/XO/hVh8OIj/CQ/rnfwKfkxT8eTI5TvJVxrz9I+disa35Z86i1+rKPxAXkstVuoXnxkiH4p8mKPDJlO3dxHoq2VDhw96w4dV2/uTh/1Iz+K9D6wf4NxHDMz96eeJMMmyUuLH2Xtu3iNoVbsRaHgAG28/wCywBxB7QM1JO3jlaHD3OurT8cYD7Mo8Yn/AALfxUzLH9q3C/pvdPUAjaq3M3rS6bpZDH7UunDspQfTKVnMJ6URzm0bXuP+nIPe5oVLr0eNZZsd3Ntv96zUEIaLKzSUttSNfgpa5eXPy6jp4sPHuiIiybCIiAiIgIiICIiAiIg8K8KIqU9LJXi9RWxFCtORFrFVKociKULJVKIg8YpEK9RKiJB2KBV7/wCdyIkW9MXDv+074rO4XsRFN+lfbJBeoixaCIiAiIgIiICIiD//2Q=="/>
          <p:cNvSpPr>
            <a:spLocks noChangeAspect="1" noChangeArrowheads="1"/>
          </p:cNvSpPr>
          <p:nvPr/>
        </p:nvSpPr>
        <p:spPr bwMode="auto">
          <a:xfrm>
            <a:off x="63500" y="-1041400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AutoShape 5" descr="data:image/jpeg;base64,/9j/4AAQSkZJRgABAQAAAQABAAD/2wCEAAkGBhQSERQUEhQUFRQVFRgUFRQUFRQUFBUUGBQVFRQUFRQXHSYeFxkjGRQVHy8gJCcpLCwsFR4xNTAqNSYrLCkBCQoKDgwOGg8PGiwcHyQpLi8pLy4tLCwsKSwsLC8pLCksKSwqLCwsLCksLCwsLCwsLCwpLCwpKSwpLCwpLCwsLP/AABEIAMIBAwMBIgACEQEDEQH/xAAcAAACAwEBAQEAAAAAAAAAAAAABgQFBwMCAQj/xABGEAABAgIDCwkFBgQHAQAAAAABAAIDEQQFIQYHEiIxQVFxkbHBIyQyM2FygbLREzRzgqFSYmOSwvAUQlOiFUNUg6PS4Rf/xAAbAQACAwEBAQAAAAAAAAAAAAAABQEEBgMCB//EADURAAIBAwEEBwYGAwEAAAAAAAABAgMEEXEFITEyEhMiMzRBYRQjUYGxwUJSodHh8GKCkST/2gAMAwEAAhEDEQA/ANxQhCABCFQXSXYw6E5jYjHuLwXDAwZWGVsyF5lJQWZHuFOVSXRissv0JEN9iFmgRdrFOh3xIR9mPZuBiWNExllO0rirmk3hMsuxrpZcfoNqEvG6vRD2u/8AFaUKscNgeRLLZlzyXdNMpk1Cz+6G+Y6DFLIMNrmgWl+EDhTMxIZsipn32aVmhwB4RD+tSt5Vnd0oNps1lCzqu75kWAxhEOG4ukLcIAYWfLbqVO++fTDk9kNTDxcVZpWtSpynKG0KM1lZ/wCGuoWUVdfBpbnHCe0iWQMaLZhLlcX2KbEfKHE9iGzBDGsOEZ5SXNOZTXtKlGHTljB2o3MKs+hHJvU0TX5viXd092WlxvB2D5QFLo129MZBc7+IjOIn0ojjvKo9NF3q2foSaJr82MuppNJHtIkaIT0bHuAkMlk15dSHHK5x1uJXCVzh4wM6WzHOKl0sZ9P5P0rhLy6KBlIGsyX5+qumuhwYxaSDIW+BU+4qs3x2PdFcXlrsEE2yEgZbSVHtW7gcbyy9mp9Z0s/L+TbzTWDK9n5m+q8/4jC/qM/O31WbSXSAMZusb1HtT+Ak69/A0p0ZoBJIkLSZ5AMqXv8A6LQP9Sz8sT/qkC+jW8SG6GGPc2YM8EkTtlmSC3InFjRjc9LpbsEus15G+G+PV/8AqW/ki/8AVe4N8GgvcGsj4ROQBkTi1YErS5oc4Z4+Upktm0vi/wBP2PDrywfoOi0+HFE4b2u0yMyNYyhSFkjYrmuwmktINhBIO0K+q67eKyQigRBp6L9uQ7PFV6uzJx303n6hC6T5tw+oVVV100CNY14a77L8V3hmPgVapbOEoPElgtqSlvQIQheCQQhCABCEIAFm99uGcOjOzYMQeM4Z4rSFnt9oWUbXE3Q/Qqtd9yy9s/xEf75GeYFgMxbmBBIyZRmyhWcN+PQz+KBtmFUhoVjhe6HRHZ55JLBrprHxRqJp9VLPwY4mkSiBkjjAkGRlZKwmVmVNFVHkdu9L0lf1R1XieCfxMSzJbpDziJ2OO9VsbBninCGcylbM5J/u1WV0w5zF75VUukOVGfuu8ksE661/Jwz2w/MFGgls8YkWWSE7fRdrqeph64fmCjgJ1Zb1JZxwKdvuivPeyfVXSPdPBJjzykTvJzqzpHUeCTCOVi9/1XTafh1qNNnL3/yJTvZ+ybLC9rhY32ZW2DY3aV9B5vE1HguHszoOxSCOQiT0HgswaJI41H1XzHerV0RpYAGkOBtdOw5c2zZsqahPI/M7erFU6jxJmjt49KlB54E6i9RH7vAqbe2HIxfifpaoNH93j93gVPvaDkInxT5WryuDKW2vDoZaQyJhsLC3BBxgZ6ezLZP6KbRhjt1jevC60UY7dY3oy3hGOz5CrfcfysMdn6kpDIme+27nEIdg8yoRQIkurf8Akd6LUbHaUZNvG89NNnyJS8JgbgNEiDhDpdHBInoMgdY1qwuXHLjU7cq/+Bif03/kd6K3uYozmxpua4Yp6QI0aU6pdCPZi/1PM8tZYxuXlfSvJVpFRHqjtm9o0uaNpAWvhZPVLJ0iCNMRnnC1gJHtZ9qK9GMLRbmfUIQkxcBCEIAEIQgASxdxVxishSMpOcMk8rbNyZ1T3T9U3vjyuRhPcyU8b0Z+2oXT6VndG+apq+gYJY2eSkME8mVwt+qcg5Kd1PSnojwz5FSvIRiotfmQ12ZJuU0/ysnPquJOyI7963J1uYgltHwSZkF1uxLpdblTLc8eSOs7grnQS4CnORLpFX+0pFIkZSiDN2f+L5CqN07X/QcCp7LKTSu80/RykNNqiMItJnnIgXTt5BmtnmamR9SunY47BxKXLqfd29mD9HBPIK7TipLeKdmPClqVEerzDYCXTM5ZOx3b2JVuGontKRSxOUsHJ3np3rbq/mHlclC9371TPl8z1ecV7Gl6lpP/ANWfQZv8Fdme6XglW7ej4BeJz5IH+5y0IJCvhdN/wW+ZyVTgorKGVNtyPN72rDEoWEJda8ZLbC1MjamiTyjL9kfS1Vt6s8w/3on6U4NKOqi94OckxMumoxhsigy6oGzvP9FHvaUIvoz5GUojtw9FPu1yRPgt80Reb1A5q/tiOVaMV1rQ0um/ZKTLk1REEpONmloO0z3KXVtWPa9jnOBkRPMdFgyKxJXuD0hrG8Ky6UUmxLKTwzN76xnS4Q7G7ynOJUhsk42TyAZbLbSkq+WZ0+EO6tMJU0YKVPf8X9jnSeCjFTP+27YzZ0rFzp9C9m+HbOx+aUpezHFX01UV2ceH3Ym+GmFjTiq6x6/Qms31bKsrw4r0SvBWoQpRY3OtnS4I/EB2TPBaosxuQbOmQuzCOxjlpyz+1X71L0+7GNquy9QQhCUloEIQgAQhCABVF0w5Ed9vEcVbqluudKjk6Hs82dBKFyaUrsLA46Hwz9GJko0fCc4ZQOwS26exLl2gxImph3Dgqt8800/VDPZXfNf4sYiUw3PdW7WdwSrDj2tBlMz8dmRNNzpxHa+Ct5yhVjDFw2Uuk/Ifo5SRlUSlvlTo+gtYTsdnXajxMK3tlYT9dBUQe7BAi3Vjm5/f8wTyw9iSLrRzd+s+dN8CPit0mzRsmureEKNm/j1Plajk/mG5yT73vvVM1N87k41r1fzDc5JdwUSVMpfbgj+9yvPwn+xbXifkaDIaNyQL4XTf8Fvmcn2HEnOWbPm2pCvhdOJ8Fu9yVVH2RlS5ixvVS/gBP+tE/SnAAafqk29VE5jLP7WJ+lOTIk8lvivS4HmXEU7tzixPgt80Rfb1Q5mfiO3lebujixPhN8z10vWnmQ77z/cVVh3zGl34SkOBaNO5dIAxhrG8LnP92LrRxjDWFbnysSy4MzK7+2s4Q+8xaa4C1ZjdiZ1vCH34e9q02aKHdLV/Y80z5g9qp676bO476uHornw+ipa86wfD/W70TGx75fMiv3bKslcyvbiuRK0yFqQw3CsnSx2Q3ncOK0hZ7e8ZOkPOiEfq9voVoSzW1H7/AOSGVuuwCEISw7ghCEACEIQAKmuwhF1EiSzYB8BEaT9Jq5VbdHFDaNFLrGhtuqYmofDeeo5ysCNRnlgAkJSmRIjVIgSMxbnydslR3ZN5OJ3Af7nKfGrIOJMOlMbM2NcBICUpWjxUC6iM18J+C5r+SAJaQRMF08mRU7yUXRwnneNdmU5xuO0mtz8iZVz8EAkAk9onLSJnJYnC5l02v7TPa1KEP2ghQzDawjABIdlLiG556J/RNlyriWumJGyY0GRVyKxEUy5mLNeg/wAbElO1jZys058ylwnANLZSlMZ5EymbZT2gL5WkPn7+yED9Qo1HpGMGmC5kxlBmAbZjJLOogvM8itdcOQia3+cq+q14IDnkkAA5pDQSJzOwqjut6iLriecq9gR2w4cPDwzNgdNvY0G23xHbNdJptIU7OeJVF6kytHgw7DMTHFI1yEYtplKllMvOU5x6Q18EuYTLCGUSMzjcUnXGQMKnUoSBEhOejDKvy8G8fm/YtLxX+o/UGHKZwpkynl+gNvika+AceJ8JvmenRrmE9YwnILQDim0Zcs5z1pKvgdOJ8JvmeUrnyDGnzHe9rSMGhASJJiRBITzkaE8UJjsHGlMmfb4nOUi3s4M6KPiPs0yLTKeayehO8FzhkBlhWAtyNsBtmZWgmUzYc6KeWwqCxdy7EifCb54iL3UQNocMn7UQystxj4rxdz0Inw2+eIi4OETQ4UsuMZZ+m45M+rsVVN9Y36jO68NS0G6hEucTKzM45Tks+mVWEA44HaOPoq9lKIJkQ4ATtNs7SQCAM1uTOptFdN4PYNzircu7yJZ8GZndJjVzDH4jPMxPzqSAyQMzbm2AC0jLMalntd41cgD+o3zNT7QmkW2CzCBIB05DMWaZTNoUQeKcfmRS4FjRuiLJZ5EzlNU1dunE/wBtvniK2gUqeDNpGFkyHboVLWxx/kbvceKb7PXvVoc7jkZXuK5Er28rkStNEoxQ43t2Y8Y6GsG0u9E+JJvaw8WO7tY3YHH9SdllNovNzL5fRDGisQQIQhUDqCEIQAIQhAAqS7Rs6BSfhk7JHgrtVd1DJ0Kkj8CJ9GErxU5XodKTxOL9UYcpLepjD7vAqMpVHthxe7wKyxvEOVTmdHgn8JnkCYajyu8OKWrnjOiwPhM8oCZKkOM7VxWjg95hKqxJ6iTd9FcykgtJacAWtJBy9iXWV3HGSK/xM96Yr4zeXb3OKT1YgIbyUo1dzxuJ1dRS+iOcbSWuJOkkkkrpQ7oYzWtAcCA0AAtabJalwrH3M913FQ6OcVuobk1soRnlSWeAvoTlHLT8xhhV6+JiODJG2bQQbLdMkrVTX/8ACUykOwMPCxZYWDLGJnORVxV3THjuSjTveY3e4lWL+Kp23Y3bxnZSdS4XS37hyF2dGdLDo72kWza5py5fsqquqrZlI9pEh4Qb7NrZOABmJzyE6VQLueoiavRZl1G9zNEqaTyhuvbU6G2gYLorIbzEiSwiAQCRIifjsTLD9qSMCkQ3CQBxmE5bTYDMyWV1B1DdbvMVYyXN3Ti3HAyhsuNWCn0sZSGi784kT4bPM9T73cLmEJwEzJ0vzGW9J1K90i6xwTVcTZQYPd4lc41kpOeDjtSPUUacOOC+/jI7cHDhNdbjFuEZCy0C0myatKC4nBJEiRaNGKbFWNinSdpU2rIpL7TOw7l3d1GSxgzzqprBm9IZh12B+Jx/8WgUuKIYa32ZiAkz0NsnMzByrL62pbmVlFewyc1xINlhmdKsod21KH+YDrZD4BNbW1lVoxlHHn9SYzUdzHqi1sxz8H2bmuwgM2eYwtWL9QoNcWRT2NYP7R6pch3f0kZRCOth4OVjBrN0dvtHgAuMpNnKwBoyk6E1srapTqZl8DxWmpRwj48rkSvbyuRKeorxRod7dvN4h0xdzGeqbksXvIcqJP7UR52Sb+lM6x1683E9RhT5UCEIVQ9ghCEACEIQAKDXjJ0aONMGINrHKcuFNZOG8aWOG1pUPgTF4aZgAUyh9GJ3SobMg1BTKB/P3SsmfQIjVcw6dDgfDA2THBMtSnGOrile5J3M4OojY9yZ6mOOdXELRU/Iw1dYnLV/UT75A5Znc4pMTtfJHKQ+6d6SSrMPPUzt93nyJlMHND3XbioFEOI3ujcFYUn3U6nbiq6hHk2d1u4JxYcXoLaXnqWVX9MeO5KVYe9RtfEpsoHTHjuSpWPvUbXxKsbS8K9Rps/xCPC7/wCRE1ei4Lueoialk0ag+VAOQbrd5irJVtQdQ3W7zFWSo1ed6mlte5hojpTPdImscE2XHDmUDuBKVPPM4neHBOFyY5lA+G3cp/AJdvcsC3U+qeme6VAU+qek7uneEQ4mUMgrV06bHP3uJXkFeaWZ0qOfv8Svq2+zVi3ienxPQKa6o6hnjvKUwm6rhKCzV6ptS4nOXA6PK5Er3EK5OKueRKRq9wzJUGF24Z2xHK+VTcpDlQ6P8Np228VbLD13mrJ+r+pfjwQIQhcT0CEIQAIQhAAvjgvqEAfn2K2TiNBI2GSk1dld3SvFYslGijREeNj3L1V3S8Csm90j6BT3xQyXHHmkPsLx/wAj001Qcfw4hKdxZ5qOyJEH95PFNVVHlPAp/Re6Ji7pYqz1f1Fi+UMeHqKRiny+ULYfikNWoeZm75e8WhNi+7H5txVbV55NndbuCsj7ufHcqurTyTO6Nyb2L7T0FlLi9S0oHTH7zFKlZe9RtfFNVBOOP3mStWfvcX951a2j4V6jSw8QjmuzuoiavRcl1f1ETV6LJR4mnYVB1DdbvMVZKtqHqG63eYqyVGpzvU01t3MNEfayPM394cE63LiVEgfCZ5QkitjzN3eTzc6OawPhM8oU/gEW3uECyU6rP5+7xUBTaCZNiH7qIPeZcxtzpx4x++V1CjwjykU/fPBdwt1YbreOh6fE9BN9EHJM7o3JPanGFYxvdG5NaBzkeYhXF5XR5XJwnZpsVmTwe0jbamh4NHgt0QmDYwKYvECHgtaNAA2CS9rCSeW2XgQhCgAQhCABCEIAEIQUAYPXLJUiONEaIP8AkcudAOP4FSbpWyplI+NE+ryeKi0Hpjx3LKVF23qb2g804v0X0GK4o83eNEaIPKeKa6sPKDUUpXFnk4w0R3fVrE11aeUHjuTug+zHRGRvV76erF++UOr1lIRT/fJGLD7x3LPyrsfMzV9zrQnD3c6zuVVVh5JndCtGdQdZVTVZ5JmriU1seZ6Cynxlr+5a0LphK9ae9xf3nTPQ+mEsVr73E/ecK3tDwr1GVj4hHNdX9RE1ei5LpF6l+r0WSXE1DPVQ9Q3W7zFWSrah6hut3mKsVSq871NLbdzDRHmuTzN3e4J9qQSo8H4bPKFn9eHmh73ArQqqEoEL4bfKEPkQh27xgTApUEyhRj9w7ioi7udKjxz9w+Uop8TMmPUU2xO+VICjUI9LvHepIW9s91CGhL4npgtCccw1JPgCbgO0b03vTS38zyzk8r3QYeFFht0xGDa4BcXlT7nGYVMo4/FYdjg7gpryxFv0OsUbUhAQsUWgQhCABCEIAEIQgAXwr6goAxO60Sp1Iz8qTtAPFV1GdygMpWmzR2LVazvd0aM5z+UY5xmSx0wTpIeCqR96ohwLKQJaHQ7dodakVWzq9JtLKbyai22jbqMVJtNJL+4KG450hSRojT2sb6JpqmLhOY6RExkOUWGwrjVdwkajGKcNsT2jg6TQWlshKWNlUujwy2I0OBaZ5wRm7VepQlBRUhLdzjUqylF5TZSXx+gzvcFnhWkXwaK98IFjXOwSXOwQTgtAmXGWQAZ1nTY5DS0ZHSn4K5HizPXqXSWfgSYR5E6/RVNVHkm+PmKtYJ5J2v0VTVJ5Ns8kzOWjDM0zs3iT0FUF2nqvuWtEOOEtVt73E1cQmeDL2mLMtnZPLLtSxW/vb9XEK3fPNo2MrJYuEc17i9S/V6LmCvcXqX6vRZRcTTs6VF1DdbvMVYKvqLqG/N5irBUavO9TS23cw0Rxr480+bgVo9XjkofcbuWb1/7q3veq0mi9BvdG5TLkRn9uc0dDuvVMdKiRz90+UrwvNbOlQY57DwRT5jOMyag9E947ypKjUDoDWd5Uhb+2WKMdES+J3oVsRveG9NkQpVq0cqzvBM8QpnQ5Wzz5nF5TJcBVLotKbEFjIJwnHSSCGtHbn1BLTIZc4NaJucQABlJJkAPFbRc5UoosBsMdLpPP2nkDCOrMOwBL9oXHVw6K4s7wjktEIQs0dwQhCABCEIAEIQgAQhCABCEIAF5cwHKAda9IQB4iQGuaWuALXAgtIsIIkQRoklCs71tEiTMPDgu+47Cb+R87OwEJyQg8ShGfMsmbQr07wcEx2lhNrsAh8uxs5T8VBre9E+HbQ3B7JdCI6USf80nSwTMzNspTktXQulOrKm8xOHslLfhGCPqKkQYgbFgxGmf2CQdThMHwKVq9q2K2O6I6HEbDOIHuY4NLpA4IcRImQJ8F+o5KDXVRQaXD9lSGB7Jh0iSCHCYDg5pBBtOTSrFa7lVpOngmjbRp1FPJ+ZW00+xMLBbIvw8KWMDKUgVyjHkX6vRa7W946GZmix3MP2IoD26g5snDxml43macWvZOALLHmI7BdqAYXDxASbq5JjVVIsR6i6hvzeYq2pVEMMiZBwhhCRnYu1Z3JRavd7GJjBspRQ1zYbsIYRwS7LIkjwUNL6u6ctTTWzzSg092PsR6/wDd2d71WlwOi3UNyzSvRyUIaXjetLh9EalE+Vf34CLbe+pHQ6TXC6F0qvjfvO1e4QMrculRrrHyq6J2niPRTT5jPyWGZlQeg1d1xoXVt1KS6C4NDiDI5DKw6l9ApNKnFeiIwSqoHLN8dxTFFKX6kHKjUdyZIFEdFiNhsE3POC0dp09mfwTGk1Gm2wXEaL21R4cV1IeMWHis7YhFp+UHa7sWlqHVNWto8FkJmRjZT0nKXHtJmfFTFk7ms61Ry/4W0sIEIQq5IIQhAAhCEACEIQAIQhAAhCEACEIQAIQhAAhCEACEIQAIQhAHl8MEEEAg5QbQdYS9WNwFCjTJgNYftQpwzsbYfEJjQvMoqXFZPcKkoPMXgT6JeuobCC4PiyBwfaFpDSQRhBoaAXCdhM5ZVwiXExmjFcx0slpBIzZRKad0LlO3pyWMBVnKq8zeTN6RUkdnShP1gYQ2tmq+vani0miiBBaXPe6VtgFpm5x/lAllWsL5JcY2ii8plfq1k/LTqK6ETDeJOYSxw0OaS1w2grq6luLAwmbWmYFnbny5ztW/1te/oVIe58SCMN9rnsc9hJI6RwTInWEr068nCM/Y0iIzsiNbEG1uCVo4XVJpKS4EOElwM2qEcoe7xC1e9zUfSpLxpZD3Pd+n8yp6pvRR4cQl8aFgWCbQ/ClO3FIkD4rT6LRmw2NYwSa0BoGgBdLu9g6Kp03nPHQiEGnlnVCEJKdwQhCABCEIAEIQgAQhCABCEIAEIQgAQhCABCEIAEIQgAQhCABCEIAEIQgAQhCABCEIAEIQgAQhCABCEIAEIQgAQhCABCEIA//Z"/>
          <p:cNvSpPr>
            <a:spLocks noChangeAspect="1" noChangeArrowheads="1"/>
          </p:cNvSpPr>
          <p:nvPr/>
        </p:nvSpPr>
        <p:spPr bwMode="auto">
          <a:xfrm>
            <a:off x="63500" y="-896938"/>
            <a:ext cx="2466975" cy="1847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4" descr="data:image/jpeg;base64,/9j/4AAQSkZJRgABAQAAAQABAAD/2wCEAAkGBhAGEBMREBQWEhUUFBAYGBcXEBAVFxYUFhcXFhQUFxQXGyYeGBklGRUWHy8gIycpLCwtFx4xNTAqNSgvLCkBCQoKDgwOFA8PFCkYFBgpKSkpKSkpKSkpKSkpKSkpKSkpKSkpKSkpKSkpKSkpKSkpKSkpKSkpKSkpKSkpKSkpKf/AABEIAOEA4QMBIgACEQEDEQH/xAAcAAEAAgIDAQAAAAAAAAAAAAAABwgFBgEDBAL/xAA8EAACAQIDBQQHBgUFAQAAAAAAAQIDEQQGIQUSMUFRByJhgRMjMkJScZEUYrHB0fAVFoKh4TNDU3Lxov/EABcBAQEBAQAAAAAAAAAAAAAAAAABAgP/xAAYEQEBAQEBAAAAAAAAAAAAAAAAARExIf/aAAwDAQACEQMRAD8AnEAAAAAAAAAAAAAAAAAAAAAAAAAAAAAAAAAAAAAAAAAAAAAB49p7Tp7Lg51H8lzb8DTNudp1PYrpymm4zku7GDfd5t1HZKXOxNg38Hm2fj6e06catKSnCaTTXT9T0lHXWTkmk7Np2dk7Pk7GFy1mL+Kb1KraNem5RnHhfddt6K6aeXyM8Q9nWU9j7UnuycHUjCtTknZp+xUS/qjf+ozfFiYQaNlrPzxSUcStUn30ui13orn8jdaNaNeKlF3TV01zTLLKjsABQAAAAAAAAAAAAAAAAAAAAAAAAPmb3U34M+gwIwx2aMPtbF+irSneMW92KVk+O7Z+3KK1a/Qxe1qNPbMZUqkb05puFSNlrF2U4x4xd+T6s9vatkx0n/EMMrONnVUeKa4Vl48n5eJjNj7Xe0cPCTtdbyaWicrtuSXj0OeZXSV5ckZkxPZ7W+z4tOWFqS7s1rGL+JdHZax8Ha5OFGsq8VKLTTSaad00+DTIgxeBe24Sw+kfSqEI9IyunGd38Ljdv5nZkHN9XK9Z7Ox/dUZOMW+EJctf+OSs/C/QsrNiXjQu1rLc9r4WNeir1cNvSVuLg/aj4rTgb5F3OJpNamusoA2DtKVSMK3dacnpHklwTv71uJLWSNprE0XSb1pvT/o+H0f4ojrOWWv5QxTnHTCYqWmmlKu23utrgnxR1YXN0csTjUlK01pucXK2jTXKLXPlo+Rz5W7xOINUyl2h4TNXchL0dW8vVyd20tbxlwehtZ0l1gABQAAAAAAAAAAAAAAAAAAAAAAAB8VqSrJxaTTTTT4NPRpog7OGxavZ1i/S0VvYaq77rV0vig+jV9GToY7buw6WYKE6FZXjNecXykvFMlmrKiSnjYYmCrQd6U1Z6u8HzT6cvoj0bf2b/OFFPji6EdJLSVWC1X9XR/NPiajiKVfs7xk6FZb1KXtLlOD4Tj4r9UbNhcT9ncJ0p70Za0p8mucJdOlvBHO+Ns32XZ+eJtgcW7VIq1Obut+PKOvPp9CULkHZt2ItoRWPw3clGS9Klxp1Lr1mnuydrrrZ8zeOzbPqzJD7PXajiaS7yb9tL3l1djcrNjK9pGE+27Kxce7dUpSW9G6Tjrf56PUqzUxXp1vScpTbd5Sk3foXGr0Y4mLhNKUZJppq6aejTRVvtHye8lY2VJL1NXv0n4X9m/VPT6FZebLdevgatPE0pLepTjJceXK3iros9lzbtPMOHhXp+8u8ucZr2ov5FTtlY54KafLg14En5Czb/LWISk70K27vdIvhGa/PzM7lVOwPmnJTSa1T/DqfRtAAAAAAAAAAAAAAAAAAAAAAAAAAAar2gZLhnDDOKsq0LunLx5wb+F/24kFbH2rPLdWeGxKkqW81OLT3qU1pvx/PrYs+yMO13IH8VpvGYePrYL1kUvbgveS+Jf3RmzVjGbNx7wE+VSMo2a4xrUpaeejNazTsSrsCvTxWCk179CaftRWsqE/vRvbXin4sw2WMw/Y7Yeu7U2+5P/im+T+439CQMHWhiYTw+I/05vVrV0qnuV4eHW3FMxxtuvZ/nmlnXD767taFlVpvjGXxJfC2vI8naxk9ZtwE1BXrUb1KfVtLvQ80vqkRHjoYrs/x32ijpUptekin3K1N8JLqmtf8k85VzPQzbhYYig9Je1HnCXOMvFG4xYqJGTXHitH5Gf2RjfTQlSfJNx/QznbJlP8AlbaDq042o4q81ppGf+5D6u6+ZpVCo8PJNftCie+xjPj2zS+x15etpp+jb96mvd+a/D5EplR8v7RlsnEempvdnBqUWut7/T9WWfyrmKnmjDU8RTt3l3o/DNcY/vqVGZOLnIKAAAAAAAAAAAAAAAAAAAAAAAABxKO8cgCBe13s+/gtR4vDx9TUffiv9ub4/KL5GvZXzLbdoVpWa0pVHwa/4pvp0b62LJ4/A09pU5UqsVKE4uMk+DTK0domSJ5QxDjq6U7unP7vwv7y/wAmbFlb3WwCzJQ9EtK9JS9FfRuPGWHb/vB9dDTMuZjrdneK9PSTeHqNRr0tVbX2kuTX6o5yhmh1nGlUfrY2UHf/AFEuEW/jXJ80jM51lRqSp1npOupqrBxspSil6y3JyXtLrrzM8b6krN+xKPaZst+hkpb8VUoT00qLgn0vrFrx8Cr8qU8PKVOacZwck0+KcXZxfyaJR7O86vIOIWGrtvBV5d2T19DN8/8Ar1+vU7u3bJiwdSO08OluVXFVbcN9+zU00tJcfHXmbYRbSqbvDo15P/JIvZNnN5ZxPo6rtQrWUnfSL92pfp18PkR7gsLPHTUaUXKT4JLXz5JdW9DNJ4fYelXdxFRe5CTVKD6Tmvba6LQC1tCvHExUoNSi0mmndNPg0zsIn7G8/Pae9g67SkrypWSit1caaXhxXmSwioAAAAAAAAAAAAAAAAAAAAAAAAAAAYfNGWqOasNOhWXHWMucJcpIzAAqRmbLtbK+JlRqrdlB3TV1vK94yi/pZmLxGPq4ye/VnKpJ270pOT8NWWd7Rciwzlh2lZV4JunLhfrCT6P+xWXaWAns+pKnUi4yi2mmrNNcSKzWCxENrU3Sqa3Xn4NeKNxydmR7Sw9XYOPnuqpBww1Ztac4Um5eK0b8V0IvwuIdCSa0Nlp7Nnm30dOhFyqtq1r9371+UfHkZ4vWCrYjEbIdXBz9Xu1JKa3bSco6NSlxa0va9tTw3JY7UOzavh8PQxs5qrXhThDEyjG2+17FVrra0W+dkyKakNxmke3Y+057Kqwq024yhJST6NO5anKOZKeacLTrw4tWnH4Zr2l+a8GVITsSL2RZ1/l3FeiqStRrNKV3pGXuz/J+DIixoOFK5yaAAAAAAAAAAAAAAAAAAAAAAAAAAAOJGXa52drblN4vDx9dBd+K/wByC525ySXmiTThq4FUcr5HxOacQqVKLS9+dnuwXjLl+JYvJ2RsNk6nu0lvTa71RrV+C6R8DO4TBU8Ct2nCMFdu0YpK71bsuZ3kwefG4OGPpzpVFvQnFxknzT4lW8/ZUnlXFzovWPtQlb2oPg/ny8mWsRpPalkxZpwkpQV61FOUOrXvQ/P5gVh4HbQq+jYxNJ0ZNPRp6nWRVk+yLOSzFhVQqO9agkteMqfuy8uH0JAKmZNzLUyxiqdeHuvvLlKD0lF+RafZW0qe16MK1J3jOKa/NPxT0LEewAFAAAAAAAAAAAAAAAAAAAAAAAAAAAAAAOGjkAV97Z8k/wAGxH2mlH1VdttJaRqe8vk+K8yLrbuhb/MmwqeY8NUw9ThNaP4ZL2ZL5Mqtt/YdTYeIqUKqtKEmn+TXgRWKhLcZMnYlnP7PN4GrLuzd6Tb4T5x/qt9fmQ5KNj1bPxcsLOMou0otNPndO/8AnyILjI5NayHmtZswcKt/WRtGouk1z+TWv1NlNIAWsAAAAAAAAAAAAAAAAAAAAAAAAAAAAAAARh2y5LW1KSxlJd+krVLe9T5Sf/X8CTz4q0lWTjJXTTTT4NPRpkFO8fSVKaS6JP562PN/pSNz7UsnSylinuL1NRuVN+F9YP5PTzNVxVC8VNcGv/URW89mGbf5ZxcXJ+pq2jU6LpLyb+jZYyM1PValOtn1917r/fQsT2TZr/jOG+z1HerQSWr1lT91+XD6DRvwANIAAAAAAAAAAAAAAAAAAAAAAAAAAAAAAAA13O+VaebsJOjJLfs5U5fDO2nk+BXR7KlhHPD1Fuyi2rPlJafvzLWNXIv7V8ocMdSj0VVL/wCZ/gn5EqxAeIovDStws/2ja8mZlnsSvTxENXB2kvig9JL6fgjwbdwG8t9ef5MwmDxDws/Dn8uhlVxNn42G0aUKtN70ZxjKL8GegifsazZvJ4Ko+s6T/vOH5rzJXWpqVlyACgAAAAAAAAAAAAAAAAAAAAAAAAAAAAAHVisPHFQlCaUoyTTT4NNWaZ2nAEA5vyy8v150Jawld05fFB/muDI22lhHhZ25PVFps6ZaWZsO4KyqQvKm/vW1i/B8PoV723s51lKLVpRb0fFSXFP8DF611jMu7Zns6pCcHuzpyUovxTLS5b27DMWGp4iHvrVX9mS9qP1KhXdJ9LEtdjOcfsFf7LUl6uvbdu9I1eXy3uH0LETucXCFjSOQAAAAAAAAAAAAAAAAAAAAAAAAAAAAAAAcEV9q+UvRv7bSWjsqqS4PgqnnwfjYlU6cVhY4uEoTSlGSaafBp6NAVH25gdx+kXCXH59f30PHgMU8LNNOzTTTvwa1TX0JDzjlV7Br1MPK7pyu6cusHw81wfyI3xWHeFm4vjF/tmVWo7Ps1LNeDhUb9ZC0Ki++l7XyktfqbOVo7Kc5PLOLjvv1VW0KnRa92fk/7Nlloy3ixHIAKAAAAAAAAAAAAAAAAAAAAAAAAAAAAAAAANczxldZlwzil62F5U3484t9GtPnYr3tbL9XaM1GlTlOqm04KLctON1yS5tlpmYyWXqEqk6m77eslooyfVpcfMzVlQz2e9lbq1FUxMVPd93evTi+N5Ne210Wlyc8Fh1hKcYJtqKSu3dnZSpRoJRilFLgkkkvJH2WTAABUAAAAAAAAAAAAAAAAAAAAAAAAAAAAAAAAcMABHIACgAAAAD/2Q=="/>
          <p:cNvSpPr>
            <a:spLocks noChangeAspect="1" noChangeArrowheads="1"/>
          </p:cNvSpPr>
          <p:nvPr/>
        </p:nvSpPr>
        <p:spPr bwMode="auto">
          <a:xfrm>
            <a:off x="215900" y="-889000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676400"/>
            <a:ext cx="4333875" cy="3842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3200400"/>
            <a:ext cx="3429000" cy="27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73623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6" descr="data:image/jpg;base64,/9j/4AAQSkZJRgABAQAAAQABAAD/2wBDAAkGBwgHBgkIBwgKCgkLDRYPDQwMDRsUFRAWIB0iIiAdHx8kKDQsJCYxJx8fLT0tMTU3Ojo6Iys/RD84QzQ5Ojf/2wBDAQoKCg0MDRoPDxo3JR8lNzc3Nzc3Nzc3Nzc3Nzc3Nzc3Nzc3Nzc3Nzc3Nzc3Nzc3Nzc3Nzc3Nzc3Nzc3Nzc3Nzf/wAARCACEAMUDASIAAhEBAxEB/8QAGwAAAgIDAQAAAAAAAAAAAAAAAgMABAEFBgf/xAA4EAACAQMDAgUDAgQFBAMAAAABAgMABBEFEiEGMRMiQVFhBxQygZFScaHRFSMlwfAWQpKxorLx/8QAGQEAAwEBAQAAAAAAAAAAAAAAAQIDAAQF/8QAKBEAAgIBAwMDBAMAAAAAAAAAAAECEQMSITEEE0EyUWEFFHGBIzPh/9oADAMBAAIRAxEAPwDxPGKyO1NeMgkAUBU1e0MwcVAKPbWQKwDAHFZrOKyBWAYFZzzWdtFtrGMA0QrG2s7a2xgl5pgWgXIpik+1KwhBas2cXiXEKActIqj+ZIFJRh6it70ssx1eGWzC/cRZeIvjAfsvBBzyR6fy5qWSSjFtlMcdctI3XtKeHqDUomYJHDcMrSOMD9vf4Fa+QrGpjtRhT+TkeZv7Vu+sLq+v71LvVfDF6wZJTExKblPOFIG0fzyT7nFc7IzD1NDFNSgnE2SDjKpFaWP3qs6VYkdjVdyaskyQlhSmFNY80s09AFkc0thTDQE01GBrGKyalagGKlZqUKCbAPk+bvS5ACeMU2eM7sr2NKxUVXJWV8AYrOKPFTFPYgOKzRYqYrAIKyKmKmKJjOKICsAVnvWowQFMUZNABmmDI4FajDkVV5J/Sur+m8Im6z0sbVYB3JDemI25/fFciua7X6URiTrS03cBIpX/APjj/euXqv6ZfgpDZ2bP6mWgTqKDtg2ceD6kc1x80IVSeDXd/VW2/wBV0zwcnfaAcHPY1zk3T2oLZeO1tIIv4tprm6FpdPD8D5LbOVnUe1U3WtjdQsjEGqLgivRT2ItFZ1FLZacwpbCnTFFFaBlppFARTIAkqaxg+1NIoaYwvFSiPepQoJsweOawwB5xQK+KMPkVyF20yLGO7dqLwgexqDJHejVOKNgpCjEfTmsFCPSnbGB7GoS3Y0ykK4iMVkCm7c1AlOmLQAFEFAotuKztNGwUYolFQKfajCn2pbDQSCu++kEHi9VO2DhLOXJAz3KiuDQc816F9HR/rd8/lBSzOCfTLrXH1sq6ef4KwW5v/qD4Vrf6HLIjEGFh5vgr/et/f9WaO/TJhXG8x7QnHBrkfqnIRZ6E424RJEAUk44THPqOK4Fr9jHtJNcv05aulg0Pk2e4OqyK87Mg4rUSVamk3Emqsh+K9SOxCXIhqWRTWPNASfaqCCitAy+9NLH2oGbPpR3MKIoSKYTQk/FG2YUVqUZNStbMPowPml0a9q52ytDFPzTUbBrEBAU5p5WMjg4NLZRIm/isHB9KDtxmnxqh9c1roPIAQepo1QEU0AD0FEFFDWMsYsRCiEY9qYuM0VLrY3bQsRgdhRhR6iioqXuMZY0Cqr/AK9C+khEMutXBCKI4IgPJknJcn/61wA716V9NP8rpzVpw+1nmCcJuzhOx+Mt2ri6/K1gkMoJGfqYwuOm9JlcciUDaBgDKHsfUcV5i0WfxP6HivVOtZfu+ho5MyBoZl8hXg+YrwfjJ4ryxjSfS5tdOl7AyY02xDwv7VXkAHvVwke5FA+3HvXqqZzyx0UGXmlsKsuFz7UohfSqaiLiV2FCVpzYoDim1AoQRQ4pxxQECjqBQoipR8VK2s1DymDUAoyM1kCoWdDQIFMUVkVMHNAyQwKrDHY+9GgUd6UM1kE1h0WlKngUecVURiD8VYRw1Tew6Ywe/rRYPpQg0WaRsokZANEMisKaMGksZIwM13vSWpahB09JpdraRqXVrjxZpVUSBmAA9T2B9PVT2rhRnI2g5zxjvmui6r0PUfCjgWRgERUmZr0ASYGW4J/iP9PiubPKDahPhlIxvg22salrI0CTSbi2hmDoZXZLgMyqPNgpgeYeuCexrg2HvW56f0fUvtb6CJQ8kcWYil6Cw9wMNjsMdvX5OdTcMzyu8gAcsSwAxgk80encItwh4BNOrfkQRS3phYUtmrtiznkV3FK2bqtHBocAVTURcSo0ZFAUPsauE0smipGeMpspHpQkVbYA0pk54pkxHBor4qUwoc1KNi6WPyKIEUnNZDVKzoHrijAFIUmjDULCqHbRioVFCpOKyTQsNIm2sjjtQbqm6tYKGq5FGJM0gH5ohQaCmWFemK9V1po/En25qbSKRZ0XRen/4p1JZQOAY0fxnycABeefjOB+tdf8AU9gkcqso3hVXeD+W5u39Kp9GwW/Tt9cT3VwgkkiVEe5gIQjhyF575285x5f253qrWJNbvrlRMpj8Vp1JHG1cooGPTGT715c4PN1EZriJZKUW79jd/SJkk1e9gkAYOkZ79xlgR/Uf8Fc51ZYnTOoL+1ZNiiZiik58pOQf2oulruXSNdjljuYYwJBFIZVypBBPIyPUcYP9q3f1BitNVv5dVsZ5XJszNMUiLRFkIG3dny8c9v8A3VYx7fVufiSA1Jo4Z8UljTGBA5pL9q9NM5pIm6sFvmlk0BNOkLYZahLUBNCTTUK2GWoCc0JNYzRAZqUOalYFAFmAyQMD5pqA45rWbj70Qkcjhzx80ukXuo2qgk7VBLAEkAc4AyT+wJqK27t71qyfJu3Hd2INArMPxJB+DW0B7vwdNp1lPqFzHaWqgzSname2cZq51Npw0vVprdIpIojh4klYFwh98cZyDXJJNNFIsqTOsg7MGOR+tNutRvLsp9xcySFECKWPIUZIGf1NTeKetNPYdZ46aa3NgTUzWqjmkVuXb59aZLdsSNrtn14FPpYO7GrNkDTFNag3crEZc5HA9KNrybao3EEDnAHP9KGlh7kTcIa2OlWF1qd3HaWUZknkOFA9Pcn4A5NaaAPJp73CTDxIfM6uQMqSACPc5PavZPo/ows9GbqHUWVZLlGEJI4SEc7j7EkfsF+a5OoyduDkWU6OW6s6YTT2t7U20PiSjCOrktgDJJ/X/etfb9LTBVlfTSqYBLGUxkD3OcV6H1UkOk279R6lmWRspbW5b8R2Vcjse5J9Oa8l1LqLUdbnxcFpmLErCkWVHH/aoyRgevfA71w9L9xkjTfHk6pZ4JJtFq46f3BjHaBSF4ZJ94H/AI5xz71sum+mJ9TsrlbKFRORhWMp/JcgjHzyP1odK6X1G/EdzbSx6bcqhPhXZeGRlXGWGV/HDKPmu76HWOx1qJBdrIJuPyGRJjnj1BH/AK+afqJ5IRpPfb3NHLGSbS8Hk9zC8UnhujK442kYI/SqkgILKQQVGSDx64/3rv8A6rRWuh9QNLbF2lugZnZJ/PGO2B6r6kH5I9K4PqH7mG9L3i7pWUCQs24sQeSc9813YpqSXyckratIrH3pbGq0l5yUXcsedyr3wf17fp8Vm5vllQlPIzEbhsB557H0GMfz5rpSZHWhpasE0mO9K72yg8QFGQKeBgc/v+2O1ZtroBJ0McDBo8AzZJTnunP5fzzTULrQzNSqJmYHAY1GuHIxuxRoXWi4TipWuJyalagdwsz2iRBP89XZk3MFH4nJGP2AP61uOmNMgv5ftHjgmu71WhtRLKUEMhzhzg/GOeOataTYi8vE0yUR2kV86o00kHiPEuc7lHccgDjuKKbSmsryWG2MjW8c+3cVwZCpIVtvcd27k4zioyyr3L/bNOhMmhTTadNFb2sXiWDsby4jZm24yvm48oyvHOOCaxpPSv8AiO6STUtOtYUU5mmn2qzYyFB/ixzj4rpdR0iztdKs/sXunmvZJEuIY5FKqqkAA7Rz+RO48d6XPpyWejtBFbaj90rROw8PMaAx+bAXliDkZHb1we8u+3waeHTychqOkG3WNvEgGYwQFkyZB/EOfX9qmhJYrrMBvrcXFusnngll2BvgsORzW8XS4by9YXzTeOqAKoHl4zkE9x6YA+a1qWJ0qWOXVdNllhvYd0Ds207SceIvoTwcA1WGS9myOlreizZaNai31BZoIZ5ZEC2zi4wLds5zgHngEYNJ13pKTRZIDNf2dxBM8a+PbzBlTcCSG74Ix/zNWVmtLXRruwEMM0V8ofEchLW8ik7ctjzcH8fmqgs4JvHu7UxwGAwqttNljNuOCV4wQMAnPvRUvkLp+B2sdPxrEmrWiW8GmXMzxwxRXPiuAmAzc884zz71W1OwtLq636TY3kUTKuY2BcK2ADhvk5PPvRwW97cW9zLFZPJDbENMfDHk3HAOPkjFdhqVnar9NdPZAv3hkjlZCFXluDn14FTnlcWvkdQVHPQ9PvLpa2f+FzDVJJyUmaTAKBfwAJwSe/vXpHSWmX0fTun6RqNlNYwrIZJ5LyQJ4iktuVVIyo4/5mtHomu6lcG3i03S4FCMjFLeLarEL4Z3N8jOaPrGDqFNbEeoRbnnz4SWasVfIyQvqeM59ODUcqjkVS3KwbT2Z2HVeljX5bazgLz20bgukEGCq7WAwxB9Sf69+MaSy6I1Yw4eaOxtYk2SOI/DDAbuWP5N+TD9ao9FdWXejTP5rQQPCH8GS4UbgeQRz+Xx3+K7XRr+76h0zUZZrxY55SywIrZEYAGMe35d+9SSUVs/1/o006po4HV+lo4nia033sxLxubiAeFICDtZR+WefXPIFVNC0TVbSW4GmadNPLbJl5o4cGGVSDgEsuDjvwTj0ruOpIoLTT1tYJpB4Df5l4rHcXI/EH2x6V53/wBQ6lpLvawvtttzAFc4lBPrzSNzbceUCT7aUoI2130ode0q41jbNbPEh+5V/MTKe20Z/HkDPfvXK62ljqMbzTTvb3n3BUZXMQhCjJz3LZ9u9doh1a76TvtTMkjxzShTsfgdj5gK84lXe+LlS65Iw3oT/wDlUwvhtbo0sjcX8lSw0PUNUhuprG0mmW0QSTlVyI1OeT+x/arelaBA2pTW+uXMllBboTO8aeIVbHlUYyDnj19/aug0bVVsxPFpkclutxAYrhVlMgePI3E5zg/Iq1p2janPqIg07T54dEv7i3W4iDZDxochmJ8wA8xyOOceoFdffic6h5Z55cQJCpBZ/F3fhtGMY75z3/T9fSq4OK6PqjTre31i6W2nSRDIeFUjaMnA578AHPz8Uq80CKDp621aO/gkklmaJ7QDzxYBOT6YOKrGaaQsscr4NBUrJGDWKoSJUqVKxj2NOp9btfBMeoPsXYip4aAKoxwMLn9c5ob4m81C5nkJUSXGWjQ4XGTx7/1zUqV5eXeKs9OO0tvYmn3SGw1OdrSBntrZ5I/zHmA4zhvitlYo1zpdlMtzdwS3EgRnjuZDtDFgcBmI4zxnOMCpUpG6aoEt4tsq6tGsM19Cm7Fq5jUs5YuNyjLZOM854xXnkhaeKWSV2YwoVjzztAPAHxyeKlSq4RJ+kmnEPKFdVYfKirV/J9vcWccUaKGuFVsD8hkf3NSpTr1kPButRsUt1lWCadE3MCqycHB4z71pSXdhE8sjIvYMxIH71KlSRQ9e6Ts7bTdB++t4Ea5jDMjyc7SCg4/8jXA6l1Fql1q4vZ7lnuI93hvkjwwSchcdhUqUG3Q8CrAkIuAft4eCP+3vW6sdQuLSFltmEe8dwPx5OcenOBn+VSpUJcFPJZtdZurzZp12sMttPcI8imMDJyB6Y9Kq3Onwm8uF3ShI5WKRhztXzegqVKfwhJcnbfTxBJFdadKS9tJGSyMc8iuF13Q7FL2VEQgbj7f2qVKpL0x/Zo8sraXpFq5lJDZEbDjHb9q9e+nEjtoZtXO6KA7U3c4Ge1SpS4G3nSYuVfxiuuDHpOmXuq2sEX3UIAQsDt83fgEV4RcWUD6fHMy5d5cMc98o5J/nkA1KlVt6v2X6ZJ4pNnGtQ1KlekeW+SVKlSsA/9k="/>
          <p:cNvSpPr>
            <a:spLocks noChangeAspect="1" noChangeArrowheads="1"/>
          </p:cNvSpPr>
          <p:nvPr/>
        </p:nvSpPr>
        <p:spPr bwMode="auto">
          <a:xfrm>
            <a:off x="63500" y="-546100"/>
            <a:ext cx="16859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28600" y="152400"/>
            <a:ext cx="8649851" cy="1107996"/>
          </a:xfrm>
          <a:prstGeom prst="rect">
            <a:avLst/>
          </a:prstGeom>
          <a:solidFill>
            <a:schemeClr val="bg1">
              <a:lumMod val="75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6600" dirty="0" smtClean="0">
                <a:latin typeface="Britannic Bold" pitchFamily="34" charset="0"/>
              </a:rPr>
              <a:t>A la papeterie, il y a…</a:t>
            </a:r>
            <a:endParaRPr lang="fr-FR" sz="6600" dirty="0">
              <a:latin typeface="Britannic Bold" pitchFamily="34" charset="0"/>
            </a:endParaRPr>
          </a:p>
        </p:txBody>
      </p:sp>
      <p:sp>
        <p:nvSpPr>
          <p:cNvPr id="3" name="AutoShape 2" descr="data:image/jpeg;base64,/9j/4AAQSkZJRgABAQAAAQABAAD/2wCEAAkGBhQSEBIUExAVFBQUFBIUFBUUFBQXFhIUFBQVFRQUFBQXHCYeFxkjGRQUHy8gJScpLCwtFR4xNTAqNSYrLCkBCQoKDgwOGA8PGiwcHBwtLCksKSkpKSksKSksLCkpKSwpKSksKSksLCwsKSwpLCksLCksKSksLCkpKSkpLCwsKf/AABEIAOEA4QMBIgACEQEDEQH/xAAcAAEAAQUBAQAAAAAAAAAAAAAABAIDBQYHAQj/xABIEAABAwIDBAcDBwgIBwAAAAABAAIDBBEFEiExQVFhBgcTInGBkTKhsRRCUmJygsEjY5KTstHS8BUkMzREVHPhQ1ODorPC8f/EABkBAQADAQEAAAAAAAAAAAAAAAABAgMEBf/EACQRAQEAAgICAgICAwAAAAAAAAABAhEDIRJBEzEyUSKBBGFx/9oADAMBAAIRAxEAPwDuKIiAiIgIiICIiAiIgIijYhiMcET5ZXhkbBmc5x0aEFdVVsjY573tYxou5ziA1oG8k7FzDpB1/wBLC4tp4X1Nvn37Nh+ySCXegWj9ZnWOcReIoczaVhNgdDM8fPe3c0bmnmduzBdF+qyuxEB8bBHCdksxLWu5sAGZ/iBbmoW0751fdYkWKxPcxhjkjIEkTiCRm9lzXD2mmx3bQtuuuBP6A1fR8Cviq45MpZG+PI9oeHkDK651F7cDsIXUug/WDBiMfd/JztH5SFx1buzNPz2X37t9lKra0Vh9axpsXAHhdU/0jH9MeqnVRuJKKzHVtdscD5q6CoS9REQEREBERAREQEREBERAREQEREBERAXhXq8QYjGOkbKdwa5jjduYWtxItr4LlHW70+bURRUsTXDM7tZL2OYNOVjQBtu4k/dC3frAjvJFu7hueWZcIpOkd8UbPsZn7Nt90fsNPI65vMrTxmp/tSW7rZ+rfq+7Sdj61uWG+YRuIBeQLjtPos02bT4Luv8ATdPG0DtWBoAADdQANABl0AXOopB2LnuaXBr4y5oOrgHgEXWYZjFCB3aInk4D8U5uO4XUTx5zKbrHdcvSCGXCpmRyZnB8DtAbd2Rt9fNcNw3F3xPbNE8skjOZpabG48OWhHBdX6zuk8JoHQMpGRmdzGh2lw1pzkiw+qB5rjVNCRIG/SIb5nT8VjJfbTr0+ksOrjIxrt7mtefvNDre+yvYliLaeLtJNdzGb3u4chxKYDh2VjW21AHjoAAsD1g4fK2Vj337NwLWcG21t4kG/kV6flNzFwa3usNU9Ip3vz9s4H5oYbBo4ADyXVOiGO/KqZrz7be5J9oW18xY+a4tsPI6eB/3W09X+NmCq7MnuTWa7k75juW23mq82G8evS/HlquuIvAvVwOoREQEREBERAREQEREBERAREQEREBeKxVVgYNdu4fzsCx8+ME6NH8+KtMbfpW5SNd6ycOnqInR09hIWZQXG2jj3td2i5TD1H1ZGs8DDwb2jvDWy7UXE8Nef4lOzNrjU8iumce9b9Mfks3pisDwQxxsbPlkOUCTLcB5ttG/bqs/TthYAG07QBoNGk28TqVjflVnWJt4qaHbN/mrZ4TL7Uxzs+nP+n3V5JXyh7ZmxWLiQWF17gAWsRYANstSb1P1bJYjnimjEjC/KSx4aHAuIa4WOnAruGRUhifHje0/JlFWAnM55LctrAAi2pv+Cv8ASfBxU00kdu9bMzk9urfXZ5q0z0UplW4cxw3+RWfJjfLyi2GUk1XFRRZg4O0GvLKR+IPwUvC+69udtrm2bmNngVn+kmEZat7rOMcpzgn2cx1cwnkQTbmrUjA2UgtDmPa1xb/2kjzA9V2Y3c2xvVdNw+q7SNrt5Av471KWv9EnARlrXEtvcX1y7iLnVbAvN5MfHKx2YXc2IiKiwiIgIiICIiAiIgIiICIiAoGKYmIm/WOzlzKk1NQGMc5xsGi5XOK/EJKyaVkb+zazSR49tziP7KM/MsNHO2i9hY3I0ww8qpllqKMY6fhk/ZR001XNte2K1otlu0cdGnkdnJXaWtxCdt2QU0HKWSSRw8RGGt95Ujo5TNiL2MYGNG4DYd55km5usjhTu88fWK6phpz3JrVbguLPuBiFPF/p05/acSVp+OdAsZzAmv7WxBBE0jLEbDlAsF2C/fUmQXS4yomdjllJDjAa2OarhubZXuizyN+8Q0HzustDheLQZSMSjmBt3Z4G2vwLmkOHqtgrY71DOSyGJjuM5EKfGQ8mOpsfqIxepoyBvkpnGVviYyA8DwzLMYbisNQC6KVkltuU6t+03a0+IC9pnbFrvS7oSJi2op3GnqoxdksehNtz/pt5Hmq5TX0de22dmq2i+notR6H9OXSSCkrWCGrF8pGkVSBtdETsdxZ6cBuBbY8typ5bTrSmWBr2lrmggixB3/zxWldJMMdTGB4N2h5jB32fqA7ndq3m+xQsbwZlVCWOJF7EEbWuBu1w8Cpxy8aWbY7onWt7QgaEjVvPjZbguZYNUGOoDJNJI3ZXeWnmDt8wultKr/kTuZftpw3qxUiIuZuIiICIiAiIgIiICIiAiLB9L+kDKOkkle7KALA77n6I3u4cyEnY1TrD6VOB7GHvSElsY3Zxo+V/5tl/M6LGdG6bsImNBLrbXHa8kkuceZJJ81bp4g9hkLbSPDS4bS0DYy/AXPnc71kYo7MC7sMfFy5ZbZWmtmc4fOV7DtHO8VEpH6KTSOsStFEh7++VOhOix29X6edRYLD2XnvwUnEh3AF42P8AKEqqv2BQh7RDQKe7YoNEFMlcq5/aWDx/o7DUjK9utwQ5ujmOGxzXDUOG26k4PWyMd8nqXZ3gExy2t8oYBtdbQStG0b7ZhvAnRsVvFKATRlty1ws5jx7Ub26te3mD66jYSq5dpiUXWXokWOwbEzMxweA2WN3ZzNGxsg1Bb9RzSHNPB3EFTSonaa0zpjEWVccjdMzBc8Sw2PnbKugYVUZ4Y3cWhah02pr0weNsb2nyd3T8R6LNdCqvPTN4t0Tlm+P/AItx3+TYURFyOkREQEREBERAREQEREBcs61ZO3q6Sl2sYTUyjcQzRgPi5w9F1IrkmIzdriVa/cwxRDyDnEe8LTjm6pndQgNlk26tWPyqdEdF2RzJFO5TY/wWPjOqyEZ09VZC606I1U3XoKaEyB6T6lWGuVxj00hIptFevcqPHIpDSqVK4AqwqAq1nUxq2PXpZ21jQcluyqgP+STdk1t5jcSfsudwWfe69iDf4HhZVVEAc0tcAQQQQdhB0IPJYPo84xF9I9xJgsYidr6Z5PZG+8sIMZP1GnerQrIYxF2lLON/Zu9WjMPgsf1cVOj232gELNNtsOwgtPgRYrU+gzzHUmM7QXxnxbcfgps3jlDG9x0pF4F6uF2CIiAiIgIiICIiAiIgpcuQYb3jUP3yVMp/Rs0fBdcqHWa48Gn4Fcnw1toGH6RkcfvPctuFlyJAYr8eiojUlsa64wex7Qp0Z0UO3JSqd2isheBXoKpCXRC+wq6FGjcr7XIL7FfAUdjlIaVWkVtKusKsByusWeSVMrlqnSmrFPNSVF7WmFPJwMVR3DfweI3fdWzTFab1mU5kwyqttawSDkY3Nff0BVtfxRL23C60s4iIsWkuQB2rCfvMYb+9bB0ZxcVVFTzg+3G0u+2BZ4/SBWn9MMMHy57t72xPHMBtj+yQpnafp2RpXqsUY/Js+y34BX157tEREBERAREQEREBERBHrv7OT7D/ANkrlWFG9NEeTv8AyOXU8TfaGU8I3n0aVyrBP7nT8TGD+kSfxW3Ey5E9gU9rNFGpm3UuNdkc628K5CbKidIZLhW0hJcVUFakcvGzaJpCQ1V51GbNde51OjafE5SGvUKCTRXmyKliUlrlJvooMTrlTJDoqZRKNKVZnoRIxzHi7XNc1w4hwsR6FSWR3N1cVrfSunPureF1FPVYZKSchNRTOP8AxIXmziOYNrjiXKb00j/rNOeMZafKS3/sr3T2ncyNlbE281G7tB+chOk8R4gsueRatH65cec5mHT08zmxzRyuBaSLi8bhe28A28brLy8Ptrrz/t3ykddjfsj4K8ud9S/SuSsontmkMkkLmjMbFxY5ptmI22LXC66IuN1CIiAiIgIiICIiAiIgwnTWp7PD6tw2iF4Hi4ZR7ytIjpuziiZsysa30FlvPS+mMlHK0C9zHcfV7VhcfJoJWm1z9QtuJlyJ1HRfk/rbfLgrkeUqJhtSWnU6HYeayRhG0ea7Mb05bLtbfTNKsf0dY6OU5rVWI1farHmicRtafMrxtE76vq5T3i2xehqbTpDFEeI96uNo/re4qQ5qpsmxSymA+cfRXY4CTovA0nboOCvhpI1NhvsotNKALOsCCeI3eKlNlzacFHENwAO607t55uKqpIwM1t9vhZUSkEry6JfVQlHqog5rmkAhwLSDsIIsR6LhME88WGVMYAa6gqrxvfHE8iGV5jka3O05SJAx2lr5iu9TjRcfroDU1dbBB3jMysJbdts3Zw9m3k7tYXnLe4ueay5Z1GnF7ZbqArZ56islkc54LI2ue76ebuN8m5/cu2LQupLC+xwaAltnSuklOmpzPIbf7rQt9XI6hERAREQEREBERAREQWK2DPG9l7ZmkX4XXPK+Eg2O0Eg8Lg2Oq6PKbAnkVzqtOh47fMrXivdZciJnIaw+PxKyEUzgBbUcNNPA3WOJu0cs1/XRSKZ+lti6sWFZiGoPBSWv8ViYnnZdS2SFXVSi5UucFSHlegoKw6//AMXjV40qsOQetab7DZSculrFURK/c8FWi3M47glPv5fvKtzuKrh2lLOke15UPKuBUvCRKw86LknSHCnHFJI2tdHEZGvkeCQxrqkMY90pFjkyh7CGke3c779cnfZaRtxpnalggfG6nfG9pImEzNpNsuXtOzYAdbuO5U5vwX4vyb70KqQ6hgAYIzGxsL4w4O7N8QyObceFxycDvWdXLKSqkwbEW0ob2tLVOpy2R73Z4dlOAduci0YuQAdBoupBcTreoiICIiAiIgIiICIiCxWutG88Gu+BXNql93FdFxQ/kpPsO+C51MzVa8H3WXJ6YjG6wQwyvdm0AtlF3FzjlaGg7XXOixXRmlkMLDI+S7jpeRxcG33neb3UnpJI90kETJGtDnF8l/adHH7YYLcC7XTxWSwt1wzu2BFwOFzey6J3kyvWKXBEWvyuc+x2HO796ynyIaHtJP1jlarabM3MNoV+imu0LWM1fyD87L+sKtPw8jZPN+s/2U0FUOVtCiCmN9Zpf0h+5S2U/wCdk/SH7lYYVejeo0jabDB+cf6t/hVx0NhcvefMD4BW4ZFdedFnZ2lDkow43c53hmNh5BV0MOW9thI+AVd7lXaY7fL4BWqsXgVS5VWXhVFkadc76wIf6zh7gwyP7XKxgNml1wQ954Nty0cdQujPC1jpB0TNXK3O8tijOgaSHOc5ju8Db5hykC4vrfcnJN46Tx3WW1/repMkNNWjPmo5mvPZgZsrnNF7ncHBuh4resPqxLDHINBIxjwOGZoNveo1dQGalfE83L4Sxxt84stmtu72qidCnuOH0wfmztiax+dpa4vZ3XEh2upF/NcLtZxERAREQEREBERAREQQsWH5KT7DvgtAqwt/xU2ik+w74Ln05uteD2y5fTTMUmf8vIyxgCINa7Oe0LXNc5wyjQg5Xd08L7bLY6Ynu8gNngsJiFA59fnYxpcyFjnEAuk7O5EpyjcAQAebuGmfoo9Lb26eW5b4flWef1GWp5riyqiZlKtRsIUkardku5kB1VAXoUoqtVxvVAK9aVKqdC9SnLHxlZCM3CpkstNVdPtPj+5ANq8pjY+/4qKiJAK9K9XjlRZYcNVIpYMzm8Bcn8Pf8FGLtVlqC1tOSry2zFbjm6lWSy9RcbsEREBERAREQEREBERBjseNoJPD8QtDlC3jpKbU7/u/tBaOTdb8E+2HL9xaEzh3QTa97DTUixOnJV0kJz+quQwXud288AvWVQvZgvz3LqY7Sw1egJm4ry6naFxoXnkqM68L7Kdo0vAr1rrKyybkvXPU7NJkb9VkKcrDMk9ynQT6ixVb2hNlCtwnvev4K4TcKyx/eUeke0wFePfovDdW3a6Ksi1rwC6yOGOOo8wsZGbGyyeHDUnkq834rcX5MgiIuJ2iIiAiIgIiICIiAiIgxfSJmaCQfVv6EFaNFASuiVdOXbDuWv4lgL3ezYHw/cr8XL4WyqcnH5dxhHU4y5TqN6jsoWjYLKTJgFWPZ7E+IcPgrRwat3xQnwe4fFq65y41z3jyPk/M+qpdFzKodhdZ/lov1p/gVl2H1w2UsX64/wACt8mKvhkvdh4+pTKfpH1UN1JX/wCVi/XO/hVh8OIj/CQ/rnfwKfkxT8eTI5TvJVxrz9I+disa35Z86i1+rKPxAXkstVuoXnxkiH4p8mKPDJlO3dxHoq2VDhw96w4dV2/uTh/1Iz+K9D6wf4NxHDMz96eeJMMmyUuLH2Xtu3iNoVbsRaHgAG28/wCywBxB7QM1JO3jlaHD3OurT8cYD7Mo8Yn/AALfxUzLH9q3C/pvdPUAjaq3M3rS6bpZDH7UunDspQfTKVnMJ6URzm0bXuP+nIPe5oVLr0eNZZsd3Ntv96zUEIaLKzSUttSNfgpa5eXPy6jp4sPHuiIiybCIiAiIgIiICIiAiIg8K8KIqU9LJXi9RWxFCtORFrFVKociKULJVKIg8YpEK9RKiJB2KBV7/wCdyIkW9MXDv+074rO4XsRFN+lfbJBeoixaCIiAiIgIiICIiD//2Q=="/>
          <p:cNvSpPr>
            <a:spLocks noChangeAspect="1" noChangeArrowheads="1"/>
          </p:cNvSpPr>
          <p:nvPr/>
        </p:nvSpPr>
        <p:spPr bwMode="auto">
          <a:xfrm>
            <a:off x="63500" y="-1041400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AutoShape 5" descr="data:image/jpeg;base64,/9j/4AAQSkZJRgABAQAAAQABAAD/2wCEAAkGBhQSERQUEhQUFRQVFRgUFRQUFRQUFBUUGBQVFRQUFRQXHSYeFxkjGRQVHy8gJCcpLCwsFR4xNTAqNSYrLCkBCQoKDgwOGg8PGiwcHyQpLi8pLy4tLCwsKSwsLC8pLCksKSwqLCwsLCksLCwsLCwsLCwpLCwpKSwpLCwpLCwsLP/AABEIAMIBAwMBIgACEQEDEQH/xAAcAAACAwEBAQEAAAAAAAAAAAAABgQFBwMCAQj/xABGEAABAgIDCwkFBgQHAQAAAAABAAIDEQQFIQYHEiIxQVFxkbHBIyQyM2FygbLREzRzgqFSYmOSwvAUQlOiFUNUg6PS4Rf/xAAbAQACAwEBAQAAAAAAAAAAAAAABQEEBgMCB//EADURAAIBAwEEBwYGAwEAAAAAAAABAgMEEXEFITEyEhMiMzRBYRQjUYGxwUJSodHh8GKCkST/2gAMAwEAAhEDEQA/ANxQhCABCFQXSXYw6E5jYjHuLwXDAwZWGVsyF5lJQWZHuFOVSXRissv0JEN9iFmgRdrFOh3xIR9mPZuBiWNExllO0rirmk3hMsuxrpZcfoNqEvG6vRD2u/8AFaUKscNgeRLLZlzyXdNMpk1Cz+6G+Y6DFLIMNrmgWl+EDhTMxIZsipn32aVmhwB4RD+tSt5Vnd0oNps1lCzqu75kWAxhEOG4ukLcIAYWfLbqVO++fTDk9kNTDxcVZpWtSpynKG0KM1lZ/wCGuoWUVdfBpbnHCe0iWQMaLZhLlcX2KbEfKHE9iGzBDGsOEZ5SXNOZTXtKlGHTljB2o3MKs+hHJvU0TX5viXd092WlxvB2D5QFLo129MZBc7+IjOIn0ojjvKo9NF3q2foSaJr82MuppNJHtIkaIT0bHuAkMlk15dSHHK5x1uJXCVzh4wM6WzHOKl0sZ9P5P0rhLy6KBlIGsyX5+qumuhwYxaSDIW+BU+4qs3x2PdFcXlrsEE2yEgZbSVHtW7gcbyy9mp9Z0s/L+TbzTWDK9n5m+q8/4jC/qM/O31WbSXSAMZusb1HtT+Ak69/A0p0ZoBJIkLSZ5AMqXv8A6LQP9Sz8sT/qkC+jW8SG6GGPc2YM8EkTtlmSC3InFjRjc9LpbsEus15G+G+PV/8AqW/ki/8AVe4N8GgvcGsj4ROQBkTi1YErS5oc4Z4+Upktm0vi/wBP2PDrywfoOi0+HFE4b2u0yMyNYyhSFkjYrmuwmktINhBIO0K+q67eKyQigRBp6L9uQ7PFV6uzJx303n6hC6T5tw+oVVV100CNY14a77L8V3hmPgVapbOEoPElgtqSlvQIQheCQQhCABCEIAFm99uGcOjOzYMQeM4Z4rSFnt9oWUbXE3Q/Qqtd9yy9s/xEf75GeYFgMxbmBBIyZRmyhWcN+PQz+KBtmFUhoVjhe6HRHZ55JLBrprHxRqJp9VLPwY4mkSiBkjjAkGRlZKwmVmVNFVHkdu9L0lf1R1XieCfxMSzJbpDziJ2OO9VsbBninCGcylbM5J/u1WV0w5zF75VUukOVGfuu8ksE661/Jwz2w/MFGgls8YkWWSE7fRdrqeph64fmCjgJ1Zb1JZxwKdvuivPeyfVXSPdPBJjzykTvJzqzpHUeCTCOVi9/1XTafh1qNNnL3/yJTvZ+ybLC9rhY32ZW2DY3aV9B5vE1HguHszoOxSCOQiT0HgswaJI41H1XzHerV0RpYAGkOBtdOw5c2zZsqahPI/M7erFU6jxJmjt49KlB54E6i9RH7vAqbe2HIxfifpaoNH93j93gVPvaDkInxT5WryuDKW2vDoZaQyJhsLC3BBxgZ6ezLZP6KbRhjt1jevC60UY7dY3oy3hGOz5CrfcfysMdn6kpDIme+27nEIdg8yoRQIkurf8Akd6LUbHaUZNvG89NNnyJS8JgbgNEiDhDpdHBInoMgdY1qwuXHLjU7cq/+Bif03/kd6K3uYozmxpua4Yp6QI0aU6pdCPZi/1PM8tZYxuXlfSvJVpFRHqjtm9o0uaNpAWvhZPVLJ0iCNMRnnC1gJHtZ9qK9GMLRbmfUIQkxcBCEIAEIQgASxdxVxishSMpOcMk8rbNyZ1T3T9U3vjyuRhPcyU8b0Z+2oXT6VndG+apq+gYJY2eSkME8mVwt+qcg5Kd1PSnojwz5FSvIRiotfmQ12ZJuU0/ysnPquJOyI7963J1uYgltHwSZkF1uxLpdblTLc8eSOs7grnQS4CnORLpFX+0pFIkZSiDN2f+L5CqN07X/QcCp7LKTSu80/RykNNqiMItJnnIgXTt5BmtnmamR9SunY47BxKXLqfd29mD9HBPIK7TipLeKdmPClqVEerzDYCXTM5ZOx3b2JVuGontKRSxOUsHJ3np3rbq/mHlclC9371TPl8z1ecV7Gl6lpP/ANWfQZv8Fdme6XglW7ej4BeJz5IH+5y0IJCvhdN/wW+ZyVTgorKGVNtyPN72rDEoWEJda8ZLbC1MjamiTyjL9kfS1Vt6s8w/3on6U4NKOqi94OckxMumoxhsigy6oGzvP9FHvaUIvoz5GUojtw9FPu1yRPgt80Reb1A5q/tiOVaMV1rQ0um/ZKTLk1REEpONmloO0z3KXVtWPa9jnOBkRPMdFgyKxJXuD0hrG8Ky6UUmxLKTwzN76xnS4Q7G7ynOJUhsk42TyAZbLbSkq+WZ0+EO6tMJU0YKVPf8X9jnSeCjFTP+27YzZ0rFzp9C9m+HbOx+aUpezHFX01UV2ceH3Ym+GmFjTiq6x6/Qms31bKsrw4r0SvBWoQpRY3OtnS4I/EB2TPBaosxuQbOmQuzCOxjlpyz+1X71L0+7GNquy9QQhCUloEIQgAQhCABVF0w5Ed9vEcVbqluudKjk6Hs82dBKFyaUrsLA46Hwz9GJko0fCc4ZQOwS26exLl2gxImph3Dgqt8800/VDPZXfNf4sYiUw3PdW7WdwSrDj2tBlMz8dmRNNzpxHa+Ct5yhVjDFw2Uuk/Ifo5SRlUSlvlTo+gtYTsdnXajxMK3tlYT9dBUQe7BAi3Vjm5/f8wTyw9iSLrRzd+s+dN8CPit0mzRsmureEKNm/j1Plajk/mG5yT73vvVM1N87k41r1fzDc5JdwUSVMpfbgj+9yvPwn+xbXifkaDIaNyQL4XTf8Fvmcn2HEnOWbPm2pCvhdOJ8Fu9yVVH2RlS5ixvVS/gBP+tE/SnAAafqk29VE5jLP7WJ+lOTIk8lvivS4HmXEU7tzixPgt80Rfb1Q5mfiO3lebujixPhN8z10vWnmQ77z/cVVh3zGl34SkOBaNO5dIAxhrG8LnP92LrRxjDWFbnysSy4MzK7+2s4Q+8xaa4C1ZjdiZ1vCH34e9q02aKHdLV/Y80z5g9qp676bO476uHornw+ipa86wfD/W70TGx75fMiv3bKslcyvbiuRK0yFqQw3CsnSx2Q3ncOK0hZ7e8ZOkPOiEfq9voVoSzW1H7/AOSGVuuwCEISw7ghCEACEIQAKmuwhF1EiSzYB8BEaT9Jq5VbdHFDaNFLrGhtuqYmofDeeo5ysCNRnlgAkJSmRIjVIgSMxbnydslR3ZN5OJ3Af7nKfGrIOJMOlMbM2NcBICUpWjxUC6iM18J+C5r+SAJaQRMF08mRU7yUXRwnneNdmU5xuO0mtz8iZVz8EAkAk9onLSJnJYnC5l02v7TPa1KEP2ghQzDawjABIdlLiG556J/RNlyriWumJGyY0GRVyKxEUy5mLNeg/wAbElO1jZys058ylwnANLZSlMZ5EymbZT2gL5WkPn7+yED9Qo1HpGMGmC5kxlBmAbZjJLOogvM8itdcOQia3+cq+q14IDnkkAA5pDQSJzOwqjut6iLriecq9gR2w4cPDwzNgdNvY0G23xHbNdJptIU7OeJVF6kytHgw7DMTHFI1yEYtplKllMvOU5x6Q18EuYTLCGUSMzjcUnXGQMKnUoSBEhOejDKvy8G8fm/YtLxX+o/UGHKZwpkynl+gNvika+AceJ8JvmenRrmE9YwnILQDim0Zcs5z1pKvgdOJ8JvmeUrnyDGnzHe9rSMGhASJJiRBITzkaE8UJjsHGlMmfb4nOUi3s4M6KPiPs0yLTKeayehO8FzhkBlhWAtyNsBtmZWgmUzYc6KeWwqCxdy7EifCb54iL3UQNocMn7UQystxj4rxdz0Inw2+eIi4OETQ4UsuMZZ+m45M+rsVVN9Y36jO68NS0G6hEucTKzM45Tks+mVWEA44HaOPoq9lKIJkQ4ATtNs7SQCAM1uTOptFdN4PYNzircu7yJZ8GZndJjVzDH4jPMxPzqSAyQMzbm2AC0jLMalntd41cgD+o3zNT7QmkW2CzCBIB05DMWaZTNoUQeKcfmRS4FjRuiLJZ5EzlNU1dunE/wBtvniK2gUqeDNpGFkyHboVLWxx/kbvceKb7PXvVoc7jkZXuK5Er28rkStNEoxQ43t2Y8Y6GsG0u9E+JJvaw8WO7tY3YHH9SdllNovNzL5fRDGisQQIQhUDqCEIQAIQhAAqS7Rs6BSfhk7JHgrtVd1DJ0Kkj8CJ9GErxU5XodKTxOL9UYcpLepjD7vAqMpVHthxe7wKyxvEOVTmdHgn8JnkCYajyu8OKWrnjOiwPhM8oCZKkOM7VxWjg95hKqxJ6iTd9FcykgtJacAWtJBy9iXWV3HGSK/xM96Yr4zeXb3OKT1YgIbyUo1dzxuJ1dRS+iOcbSWuJOkkkkrpQ7oYzWtAcCA0AAtabJalwrH3M913FQ6OcVuobk1soRnlSWeAvoTlHLT8xhhV6+JiODJG2bQQbLdMkrVTX/8ACUykOwMPCxZYWDLGJnORVxV3THjuSjTveY3e4lWL+Kp23Y3bxnZSdS4XS37hyF2dGdLDo72kWza5py5fsqquqrZlI9pEh4Qb7NrZOABmJzyE6VQLueoiavRZl1G9zNEqaTyhuvbU6G2gYLorIbzEiSwiAQCRIifjsTLD9qSMCkQ3CQBxmE5bTYDMyWV1B1DdbvMVYyXN3Ti3HAyhsuNWCn0sZSGi784kT4bPM9T73cLmEJwEzJ0vzGW9J1K90i6xwTVcTZQYPd4lc41kpOeDjtSPUUacOOC+/jI7cHDhNdbjFuEZCy0C0myatKC4nBJEiRaNGKbFWNinSdpU2rIpL7TOw7l3d1GSxgzzqprBm9IZh12B+Jx/8WgUuKIYa32ZiAkz0NsnMzByrL62pbmVlFewyc1xINlhmdKsod21KH+YDrZD4BNbW1lVoxlHHn9SYzUdzHqi1sxz8H2bmuwgM2eYwtWL9QoNcWRT2NYP7R6pch3f0kZRCOth4OVjBrN0dvtHgAuMpNnKwBoyk6E1srapTqZl8DxWmpRwj48rkSvbyuRKeorxRod7dvN4h0xdzGeqbksXvIcqJP7UR52Sb+lM6x1683E9RhT5UCEIVQ9ghCEACEIQAKDXjJ0aONMGINrHKcuFNZOG8aWOG1pUPgTF4aZgAUyh9GJ3SobMg1BTKB/P3SsmfQIjVcw6dDgfDA2THBMtSnGOrile5J3M4OojY9yZ6mOOdXELRU/Iw1dYnLV/UT75A5Znc4pMTtfJHKQ+6d6SSrMPPUzt93nyJlMHND3XbioFEOI3ujcFYUn3U6nbiq6hHk2d1u4JxYcXoLaXnqWVX9MeO5KVYe9RtfEpsoHTHjuSpWPvUbXxKsbS8K9Rps/xCPC7/wCRE1ei4Lueoialk0ag+VAOQbrd5irJVtQdQ3W7zFWSo1ed6mlte5hojpTPdImscE2XHDmUDuBKVPPM4neHBOFyY5lA+G3cp/AJdvcsC3U+qeme6VAU+qek7uneEQ4mUMgrV06bHP3uJXkFeaWZ0qOfv8Svq2+zVi3ienxPQKa6o6hnjvKUwm6rhKCzV6ptS4nOXA6PK5Er3EK5OKueRKRq9wzJUGF24Z2xHK+VTcpDlQ6P8Np228VbLD13mrJ+r+pfjwQIQhcT0CEIQAIQhAAvjgvqEAfn2K2TiNBI2GSk1dld3SvFYslGijREeNj3L1V3S8Csm90j6BT3xQyXHHmkPsLx/wAj001Qcfw4hKdxZ5qOyJEH95PFNVVHlPAp/Re6Ji7pYqz1f1Fi+UMeHqKRiny+ULYfikNWoeZm75e8WhNi+7H5txVbV55NndbuCsj7ufHcqurTyTO6Nyb2L7T0FlLi9S0oHTH7zFKlZe9RtfFNVBOOP3mStWfvcX951a2j4V6jSw8QjmuzuoiavRcl1f1ETV6LJR4mnYVB1DdbvMVZKtqHqG63eYqyVGpzvU01t3MNEfayPM394cE63LiVEgfCZ5QkitjzN3eTzc6OawPhM8oU/gEW3uECyU6rP5+7xUBTaCZNiH7qIPeZcxtzpx4x++V1CjwjykU/fPBdwt1YbreOh6fE9BN9EHJM7o3JPanGFYxvdG5NaBzkeYhXF5XR5XJwnZpsVmTwe0jbamh4NHgt0QmDYwKYvECHgtaNAA2CS9rCSeW2XgQhCgAQhCABCEIAEIQUAYPXLJUiONEaIP8AkcudAOP4FSbpWyplI+NE+ryeKi0Hpjx3LKVF23qb2g804v0X0GK4o83eNEaIPKeKa6sPKDUUpXFnk4w0R3fVrE11aeUHjuTug+zHRGRvV76erF++UOr1lIRT/fJGLD7x3LPyrsfMzV9zrQnD3c6zuVVVh5JndCtGdQdZVTVZ5JmriU1seZ6Cynxlr+5a0LphK9ae9xf3nTPQ+mEsVr73E/ecK3tDwr1GVj4hHNdX9RE1ei5LpF6l+r0WSXE1DPVQ9Q3W7zFWSrah6hut3mKsVSq871NLbdzDRHmuTzN3e4J9qQSo8H4bPKFn9eHmh73ArQqqEoEL4bfKEPkQh27xgTApUEyhRj9w7ioi7udKjxz9w+Uop8TMmPUU2xO+VICjUI9LvHepIW9s91CGhL4npgtCccw1JPgCbgO0b03vTS38zyzk8r3QYeFFht0xGDa4BcXlT7nGYVMo4/FYdjg7gpryxFv0OsUbUhAQsUWgQhCABCEIAEIQgAXwr6goAxO60Sp1Iz8qTtAPFV1GdygMpWmzR2LVazvd0aM5z+UY5xmSx0wTpIeCqR96ohwLKQJaHQ7dodakVWzq9JtLKbyai22jbqMVJtNJL+4KG450hSRojT2sb6JpqmLhOY6RExkOUWGwrjVdwkajGKcNsT2jg6TQWlshKWNlUujwy2I0OBaZ5wRm7VepQlBRUhLdzjUqylF5TZSXx+gzvcFnhWkXwaK98IFjXOwSXOwQTgtAmXGWQAZ1nTY5DS0ZHSn4K5HizPXqXSWfgSYR5E6/RVNVHkm+PmKtYJ5J2v0VTVJ5Ns8kzOWjDM0zs3iT0FUF2nqvuWtEOOEtVt73E1cQmeDL2mLMtnZPLLtSxW/vb9XEK3fPNo2MrJYuEc17i9S/V6LmCvcXqX6vRZRcTTs6VF1DdbvMVYKvqLqG/N5irBUavO9TS23cw0Rxr480+bgVo9XjkofcbuWb1/7q3veq0mi9BvdG5TLkRn9uc0dDuvVMdKiRz90+UrwvNbOlQY57DwRT5jOMyag9E947ypKjUDoDWd5Uhb+2WKMdES+J3oVsRveG9NkQpVq0cqzvBM8QpnQ5Wzz5nF5TJcBVLotKbEFjIJwnHSSCGtHbn1BLTIZc4NaJucQABlJJkAPFbRc5UoosBsMdLpPP2nkDCOrMOwBL9oXHVw6K4s7wjktEIQs0dwQhCABCEIAEIQgAQhCABCEIAF5cwHKAda9IQB4iQGuaWuALXAgtIsIIkQRoklCs71tEiTMPDgu+47Cb+R87OwEJyQg8ShGfMsmbQr07wcEx2lhNrsAh8uxs5T8VBre9E+HbQ3B7JdCI6USf80nSwTMzNspTktXQulOrKm8xOHslLfhGCPqKkQYgbFgxGmf2CQdThMHwKVq9q2K2O6I6HEbDOIHuY4NLpA4IcRImQJ8F+o5KDXVRQaXD9lSGB7Jh0iSCHCYDg5pBBtOTSrFa7lVpOngmjbRp1FPJ+ZW00+xMLBbIvw8KWMDKUgVyjHkX6vRa7W946GZmix3MP2IoD26g5snDxml43macWvZOALLHmI7BdqAYXDxASbq5JjVVIsR6i6hvzeYq2pVEMMiZBwhhCRnYu1Z3JRavd7GJjBspRQ1zYbsIYRwS7LIkjwUNL6u6ctTTWzzSg092PsR6/wDd2d71WlwOi3UNyzSvRyUIaXjetLh9EalE+Vf34CLbe+pHQ6TXC6F0qvjfvO1e4QMrculRrrHyq6J2niPRTT5jPyWGZlQeg1d1xoXVt1KS6C4NDiDI5DKw6l9ApNKnFeiIwSqoHLN8dxTFFKX6kHKjUdyZIFEdFiNhsE3POC0dp09mfwTGk1Gm2wXEaL21R4cV1IeMWHis7YhFp+UHa7sWlqHVNWto8FkJmRjZT0nKXHtJmfFTFk7ms61Ry/4W0sIEIQq5IIQhAAhCEACEIQAIQhAAhCEACEIQAIQhAAhCEACEIQAIQhAHl8MEEEAg5QbQdYS9WNwFCjTJgNYftQpwzsbYfEJjQvMoqXFZPcKkoPMXgT6JeuobCC4PiyBwfaFpDSQRhBoaAXCdhM5ZVwiXExmjFcx0slpBIzZRKad0LlO3pyWMBVnKq8zeTN6RUkdnShP1gYQ2tmq+vani0miiBBaXPe6VtgFpm5x/lAllWsL5JcY2ii8plfq1k/LTqK6ETDeJOYSxw0OaS1w2grq6luLAwmbWmYFnbny5ztW/1te/oVIe58SCMN9rnsc9hJI6RwTInWEr068nCM/Y0iIzsiNbEG1uCVo4XVJpKS4EOElwM2qEcoe7xC1e9zUfSpLxpZD3Pd+n8yp6pvRR4cQl8aFgWCbQ/ClO3FIkD4rT6LRmw2NYwSa0BoGgBdLu9g6Kp03nPHQiEGnlnVCEJKdwQhCABCEIAEIQgAQhCABCEIAEIQgAQhCABCEIAEIQgAQhCABCEIAEIQgAQhCABCEIAEIQgAQhCABCEIAEIQgAQhCABCEIA//Z"/>
          <p:cNvSpPr>
            <a:spLocks noChangeAspect="1" noChangeArrowheads="1"/>
          </p:cNvSpPr>
          <p:nvPr/>
        </p:nvSpPr>
        <p:spPr bwMode="auto">
          <a:xfrm>
            <a:off x="63500" y="-896938"/>
            <a:ext cx="2466975" cy="1847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4" descr="data:image/jpeg;base64,/9j/4AAQSkZJRgABAQAAAQABAAD/2wCEAAkGBhAGEBMREBQWEhUUFBAYGBcXEBAVFxYUFhcXFhQUFxQXGyYeGBklGRUWHy8gIycpLCwtFx4xNTAqNSgvLCkBCQoKDgwOFA8PFCkYFBgpKSkpKSkpKSkpKSkpKSkpKSkpKSkpKSkpKSkpKSkpKSkpKSkpKSkpKSkpKSkpKSkpKf/AABEIAOEA4QMBIgACEQEDEQH/xAAcAAEAAgIDAQAAAAAAAAAAAAAABwgFBgEDBAL/xAA8EAACAQIDBQQHBgUFAQAAAAAAAQIDEQQGIQUSMUFRByJhgRMjMkJScZEUYrHB0fAVFoKh4TNDU3Lxov/EABcBAQEBAQAAAAAAAAAAAAAAAAABAgP/xAAYEQEBAQEBAAAAAAAAAAAAAAAAARExIf/aAAwDAQACEQMRAD8AnEAAAAAAAAAAAAAAAAAAAAAAAAAAAAAAAAAAAAAAAAAAAAAB49p7Tp7Lg51H8lzb8DTNudp1PYrpymm4zku7GDfd5t1HZKXOxNg38Hm2fj6e06catKSnCaTTXT9T0lHXWTkmk7Np2dk7Pk7GFy1mL+Kb1KraNem5RnHhfddt6K6aeXyM8Q9nWU9j7UnuycHUjCtTknZp+xUS/qjf+ozfFiYQaNlrPzxSUcStUn30ui13orn8jdaNaNeKlF3TV01zTLLKjsABQAAAAAAAAAAAAAAAAAAAAAAAAPmb3U34M+gwIwx2aMPtbF+irSneMW92KVk+O7Z+3KK1a/Qxe1qNPbMZUqkb05puFSNlrF2U4x4xd+T6s9vatkx0n/EMMrONnVUeKa4Vl48n5eJjNj7Xe0cPCTtdbyaWicrtuSXj0OeZXSV5ckZkxPZ7W+z4tOWFqS7s1rGL+JdHZax8Ha5OFGsq8VKLTTSaad00+DTIgxeBe24Sw+kfSqEI9IyunGd38Ljdv5nZkHN9XK9Z7Ox/dUZOMW+EJctf+OSs/C/QsrNiXjQu1rLc9r4WNeir1cNvSVuLg/aj4rTgb5F3OJpNamusoA2DtKVSMK3dacnpHklwTv71uJLWSNprE0XSb1pvT/o+H0f4ojrOWWv5QxTnHTCYqWmmlKu23utrgnxR1YXN0csTjUlK01pucXK2jTXKLXPlo+Rz5W7xOINUyl2h4TNXchL0dW8vVyd20tbxlwehtZ0l1gABQAAAAAAAAAAAAAAAAAAAAAAAB8VqSrJxaTTTTT4NPRpog7OGxavZ1i/S0VvYaq77rV0vig+jV9GToY7buw6WYKE6FZXjNecXykvFMlmrKiSnjYYmCrQd6U1Z6u8HzT6cvoj0bf2b/OFFPji6EdJLSVWC1X9XR/NPiajiKVfs7xk6FZb1KXtLlOD4Tj4r9UbNhcT9ncJ0p70Za0p8mucJdOlvBHO+Ns32XZ+eJtgcW7VIq1Obut+PKOvPp9CULkHZt2ItoRWPw3clGS9Klxp1Lr1mnuydrrrZ8zeOzbPqzJD7PXajiaS7yb9tL3l1djcrNjK9pGE+27Kxce7dUpSW9G6Tjrf56PUqzUxXp1vScpTbd5Sk3foXGr0Y4mLhNKUZJppq6aejTRVvtHye8lY2VJL1NXv0n4X9m/VPT6FZebLdevgatPE0pLepTjJceXK3iros9lzbtPMOHhXp+8u8ucZr2ov5FTtlY54KafLg14En5Czb/LWISk70K27vdIvhGa/PzM7lVOwPmnJTSa1T/DqfRtAAAAAAAAAAAAAAAAAAAAAAAAAAAar2gZLhnDDOKsq0LunLx5wb+F/24kFbH2rPLdWeGxKkqW81OLT3qU1pvx/PrYs+yMO13IH8VpvGYePrYL1kUvbgveS+Jf3RmzVjGbNx7wE+VSMo2a4xrUpaeejNazTsSrsCvTxWCk179CaftRWsqE/vRvbXin4sw2WMw/Y7Yeu7U2+5P/im+T+439CQMHWhiYTw+I/05vVrV0qnuV4eHW3FMxxtuvZ/nmlnXD767taFlVpvjGXxJfC2vI8naxk9ZtwE1BXrUb1KfVtLvQ80vqkRHjoYrs/x32ijpUptekin3K1N8JLqmtf8k85VzPQzbhYYig9Je1HnCXOMvFG4xYqJGTXHitH5Gf2RjfTQlSfJNx/QznbJlP8AlbaDq042o4q81ppGf+5D6u6+ZpVCo8PJNftCie+xjPj2zS+x15etpp+jb96mvd+a/D5EplR8v7RlsnEempvdnBqUWut7/T9WWfyrmKnmjDU8RTt3l3o/DNcY/vqVGZOLnIKAAAAAAAAAAAAAAAAAAAAAAAABxKO8cgCBe13s+/gtR4vDx9TUffiv9ub4/KL5GvZXzLbdoVpWa0pVHwa/4pvp0b62LJ4/A09pU5UqsVKE4uMk+DTK0domSJ5QxDjq6U7unP7vwv7y/wAmbFlb3WwCzJQ9EtK9JS9FfRuPGWHb/vB9dDTMuZjrdneK9PSTeHqNRr0tVbX2kuTX6o5yhmh1nGlUfrY2UHf/AFEuEW/jXJ80jM51lRqSp1npOupqrBxspSil6y3JyXtLrrzM8b6krN+xKPaZst+hkpb8VUoT00qLgn0vrFrx8Cr8qU8PKVOacZwck0+KcXZxfyaJR7O86vIOIWGrtvBV5d2T19DN8/8Ar1+vU7u3bJiwdSO08OluVXFVbcN9+zU00tJcfHXmbYRbSqbvDo15P/JIvZNnN5ZxPo6rtQrWUnfSL92pfp18PkR7gsLPHTUaUXKT4JLXz5JdW9DNJ4fYelXdxFRe5CTVKD6Tmvba6LQC1tCvHExUoNSi0mmndNPg0zsIn7G8/Pae9g67SkrypWSit1caaXhxXmSwioAAAAAAAAAAAAAAAAAAAAAAAAAAAYfNGWqOasNOhWXHWMucJcpIzAAqRmbLtbK+JlRqrdlB3TV1vK94yi/pZmLxGPq4ye/VnKpJ270pOT8NWWd7Rciwzlh2lZV4JunLhfrCT6P+xWXaWAns+pKnUi4yi2mmrNNcSKzWCxENrU3Sqa3Xn4NeKNxydmR7Sw9XYOPnuqpBww1Ztac4Um5eK0b8V0IvwuIdCSa0Nlp7Nnm30dOhFyqtq1r9371+UfHkZ4vWCrYjEbIdXBz9Xu1JKa3bSco6NSlxa0va9tTw3JY7UOzavh8PQxs5qrXhThDEyjG2+17FVrra0W+dkyKakNxmke3Y+057Kqwq024yhJST6NO5anKOZKeacLTrw4tWnH4Zr2l+a8GVITsSL2RZ1/l3FeiqStRrNKV3pGXuz/J+DIixoOFK5yaAAAAAAAAAAAAAAAAAAAAAAAAAAAOJGXa52drblN4vDx9dBd+K/wByC525ySXmiTThq4FUcr5HxOacQqVKLS9+dnuwXjLl+JYvJ2RsNk6nu0lvTa71RrV+C6R8DO4TBU8Ct2nCMFdu0YpK71bsuZ3kwefG4OGPpzpVFvQnFxknzT4lW8/ZUnlXFzovWPtQlb2oPg/ny8mWsRpPalkxZpwkpQV61FOUOrXvQ/P5gVh4HbQq+jYxNJ0ZNPRp6nWRVk+yLOSzFhVQqO9agkteMqfuy8uH0JAKmZNzLUyxiqdeHuvvLlKD0lF+RafZW0qe16MK1J3jOKa/NPxT0LEewAFAAAAAAAAAAAAAAAAAAAAAAAAAAAAAAOGjkAV97Z8k/wAGxH2mlH1VdttJaRqe8vk+K8yLrbuhb/MmwqeY8NUw9ThNaP4ZL2ZL5Mqtt/YdTYeIqUKqtKEmn+TXgRWKhLcZMnYlnP7PN4GrLuzd6Tb4T5x/qt9fmQ5KNj1bPxcsLOMou0otNPndO/8AnyILjI5NayHmtZswcKt/WRtGouk1z+TWv1NlNIAWsAAAAAAAAAAAAAAAAAAAAAAAAAAAAAAARh2y5LW1KSxlJd+krVLe9T5Sf/X8CTz4q0lWTjJXTTTT4NPRpkFO8fSVKaS6JP562PN/pSNz7UsnSylinuL1NRuVN+F9YP5PTzNVxVC8VNcGv/URW89mGbf5ZxcXJ+pq2jU6LpLyb+jZYyM1PValOtn1917r/fQsT2TZr/jOG+z1HerQSWr1lT91+XD6DRvwANIAAAAAAAAAAAAAAAAAAAAAAAAAAAAAAAA13O+VaebsJOjJLfs5U5fDO2nk+BXR7KlhHPD1Fuyi2rPlJafvzLWNXIv7V8ocMdSj0VVL/wCZ/gn5EqxAeIovDStws/2ja8mZlnsSvTxENXB2kvig9JL6fgjwbdwG8t9ef5MwmDxDws/Dn8uhlVxNn42G0aUKtN70ZxjKL8GegifsazZvJ4Ko+s6T/vOH5rzJXWpqVlyACgAAAAAAAAAAAAAAAAAAAAAAAAAAAAAHVisPHFQlCaUoyTTT4NNWaZ2nAEA5vyy8v150Jawld05fFB/muDI22lhHhZ25PVFps6ZaWZsO4KyqQvKm/vW1i/B8PoV723s51lKLVpRb0fFSXFP8DF611jMu7Zns6pCcHuzpyUovxTLS5b27DMWGp4iHvrVX9mS9qP1KhXdJ9LEtdjOcfsFf7LUl6uvbdu9I1eXy3uH0LETucXCFjSOQAAAAAAAAAAAAAAAAAAAAAAAAAAAAAAAcEV9q+UvRv7bSWjsqqS4PgqnnwfjYlU6cVhY4uEoTSlGSaafBp6NAVH25gdx+kXCXH59f30PHgMU8LNNOzTTTvwa1TX0JDzjlV7Br1MPK7pyu6cusHw81wfyI3xWHeFm4vjF/tmVWo7Ps1LNeDhUb9ZC0Ki++l7XyktfqbOVo7Kc5PLOLjvv1VW0KnRa92fk/7Nlloy3ixHIAKAAAAAAAAAAAAAAAAAAAAAAAAAAAAAAAANczxldZlwzil62F5U3484t9GtPnYr3tbL9XaM1GlTlOqm04KLctON1yS5tlpmYyWXqEqk6m77eslooyfVpcfMzVlQz2e9lbq1FUxMVPd93evTi+N5Ne210Wlyc8Fh1hKcYJtqKSu3dnZSpRoJRilFLgkkkvJH2WTAABUAAAAAAAAAAAAAAAAAAAAAAAAAAAAAAAAcMABHIACgAAAAD/2Q=="/>
          <p:cNvSpPr>
            <a:spLocks noChangeAspect="1" noChangeArrowheads="1"/>
          </p:cNvSpPr>
          <p:nvPr/>
        </p:nvSpPr>
        <p:spPr bwMode="auto">
          <a:xfrm>
            <a:off x="215900" y="-889000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293" y="2151856"/>
            <a:ext cx="4025107" cy="4025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1918725"/>
            <a:ext cx="3629025" cy="4491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36651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6" descr="data:image/jpg;base64,/9j/4AAQSkZJRgABAQAAAQABAAD/2wBDAAkGBwgHBgkIBwgKCgkLDRYPDQwMDRsUFRAWIB0iIiAdHx8kKDQsJCYxJx8fLT0tMTU3Ojo6Iys/RD84QzQ5Ojf/2wBDAQoKCg0MDRoPDxo3JR8lNzc3Nzc3Nzc3Nzc3Nzc3Nzc3Nzc3Nzc3Nzc3Nzc3Nzc3Nzc3Nzc3Nzc3Nzc3Nzc3Nzf/wAARCACEAMUDASIAAhEBAxEB/8QAGwAAAgIDAQAAAAAAAAAAAAAAAgMABAEFBgf/xAA4EAACAQMDAgUDAgQFBAMAAAABAgMABBEFEiEGMRMiQVFhBxQygZFScaHRFSMlwfAWQpKxorLx/8QAGQEAAwEBAQAAAAAAAAAAAAAAAQIDAAQF/8QAKBEAAgIBAwMDBAMAAAAAAAAAAAECEQMSITEEE0EyUWEFFHGBIzPh/9oADAMBAAIRAxEAPwDxPGKyO1NeMgkAUBU1e0MwcVAKPbWQKwDAHFZrOKyBWAYFZzzWdtFtrGMA0QrG2s7a2xgl5pgWgXIpik+1KwhBas2cXiXEKActIqj+ZIFJRh6it70ssx1eGWzC/cRZeIvjAfsvBBzyR6fy5qWSSjFtlMcdctI3XtKeHqDUomYJHDcMrSOMD9vf4Fa+QrGpjtRhT+TkeZv7Vu+sLq+v71LvVfDF6wZJTExKblPOFIG0fzyT7nFc7IzD1NDFNSgnE2SDjKpFaWP3qs6VYkdjVdyaskyQlhSmFNY80s09AFkc0thTDQE01GBrGKyalagGKlZqUKCbAPk+bvS5ACeMU2eM7sr2NKxUVXJWV8AYrOKPFTFPYgOKzRYqYrAIKyKmKmKJjOKICsAVnvWowQFMUZNABmmDI4FajDkVV5J/Sur+m8Im6z0sbVYB3JDemI25/fFciua7X6URiTrS03cBIpX/APjj/euXqv6ZfgpDZ2bP6mWgTqKDtg2ceD6kc1x80IVSeDXd/VW2/wBV0zwcnfaAcHPY1zk3T2oLZeO1tIIv4tprm6FpdPD8D5LbOVnUe1U3WtjdQsjEGqLgivRT2ItFZ1FLZacwpbCnTFFFaBlppFARTIAkqaxg+1NIoaYwvFSiPepQoJsweOawwB5xQK+KMPkVyF20yLGO7dqLwgexqDJHejVOKNgpCjEfTmsFCPSnbGB7GoS3Y0ykK4iMVkCm7c1AlOmLQAFEFAotuKztNGwUYolFQKfajCn2pbDQSCu++kEHi9VO2DhLOXJAz3KiuDQc816F9HR/rd8/lBSzOCfTLrXH1sq6ef4KwW5v/qD4Vrf6HLIjEGFh5vgr/et/f9WaO/TJhXG8x7QnHBrkfqnIRZ6E424RJEAUk44THPqOK4Fr9jHtJNcv05aulg0Pk2e4OqyK87Mg4rUSVamk3Emqsh+K9SOxCXIhqWRTWPNASfaqCCitAy+9NLH2oGbPpR3MKIoSKYTQk/FG2YUVqUZNStbMPowPml0a9q52ytDFPzTUbBrEBAU5p5WMjg4NLZRIm/isHB9KDtxmnxqh9c1roPIAQepo1QEU0AD0FEFFDWMsYsRCiEY9qYuM0VLrY3bQsRgdhRhR6iioqXuMZY0Cqr/AK9C+khEMutXBCKI4IgPJknJcn/61wA716V9NP8rpzVpw+1nmCcJuzhOx+Mt2ri6/K1gkMoJGfqYwuOm9JlcciUDaBgDKHsfUcV5i0WfxP6HivVOtZfu+ho5MyBoZl8hXg+YrwfjJ4ryxjSfS5tdOl7AyY02xDwv7VXkAHvVwke5FA+3HvXqqZzyx0UGXmlsKsuFz7UohfSqaiLiV2FCVpzYoDim1AoQRQ4pxxQECjqBQoipR8VK2s1DymDUAoyM1kCoWdDQIFMUVkVMHNAyQwKrDHY+9GgUd6UM1kE1h0WlKngUecVURiD8VYRw1Tew6Ywe/rRYPpQg0WaRsokZANEMisKaMGksZIwM13vSWpahB09JpdraRqXVrjxZpVUSBmAA9T2B9PVT2rhRnI2g5zxjvmui6r0PUfCjgWRgERUmZr0ASYGW4J/iP9PiubPKDahPhlIxvg22salrI0CTSbi2hmDoZXZLgMyqPNgpgeYeuCexrg2HvW56f0fUvtb6CJQ8kcWYil6Cw9wMNjsMdvX5OdTcMzyu8gAcsSwAxgk80encItwh4BNOrfkQRS3phYUtmrtiznkV3FK2bqtHBocAVTURcSo0ZFAUPsauE0smipGeMpspHpQkVbYA0pk54pkxHBor4qUwoc1KNi6WPyKIEUnNZDVKzoHrijAFIUmjDULCqHbRioVFCpOKyTQsNIm2sjjtQbqm6tYKGq5FGJM0gH5ohQaCmWFemK9V1po/En25qbSKRZ0XRen/4p1JZQOAY0fxnycABeefjOB+tdf8AU9gkcqso3hVXeD+W5u39Kp9GwW/Tt9cT3VwgkkiVEe5gIQjhyF575285x5f253qrWJNbvrlRMpj8Vp1JHG1cooGPTGT715c4PN1EZriJZKUW79jd/SJkk1e9gkAYOkZ79xlgR/Uf8Fc51ZYnTOoL+1ZNiiZiik58pOQf2oulruXSNdjljuYYwJBFIZVypBBPIyPUcYP9q3f1BitNVv5dVsZ5XJszNMUiLRFkIG3dny8c9v8A3VYx7fVufiSA1Jo4Z8UljTGBA5pL9q9NM5pIm6sFvmlk0BNOkLYZahLUBNCTTUK2GWoCc0JNYzRAZqUOalYFAFmAyQMD5pqA45rWbj70Qkcjhzx80ukXuo2qgk7VBLAEkAc4AyT+wJqK27t71qyfJu3Hd2INArMPxJB+DW0B7vwdNp1lPqFzHaWqgzSname2cZq51Npw0vVprdIpIojh4klYFwh98cZyDXJJNNFIsqTOsg7MGOR+tNutRvLsp9xcySFECKWPIUZIGf1NTeKetNPYdZ46aa3NgTUzWqjmkVuXb59aZLdsSNrtn14FPpYO7GrNkDTFNag3crEZc5HA9KNrybao3EEDnAHP9KGlh7kTcIa2OlWF1qd3HaWUZknkOFA9Pcn4A5NaaAPJp73CTDxIfM6uQMqSACPc5PavZPo/ows9GbqHUWVZLlGEJI4SEc7j7EkfsF+a5OoyduDkWU6OW6s6YTT2t7U20PiSjCOrktgDJJ/X/etfb9LTBVlfTSqYBLGUxkD3OcV6H1UkOk279R6lmWRspbW5b8R2Vcjse5J9Oa8l1LqLUdbnxcFpmLErCkWVHH/aoyRgevfA71w9L9xkjTfHk6pZ4JJtFq46f3BjHaBSF4ZJ94H/AI5xz71sum+mJ9TsrlbKFRORhWMp/JcgjHzyP1odK6X1G/EdzbSx6bcqhPhXZeGRlXGWGV/HDKPmu76HWOx1qJBdrIJuPyGRJjnj1BH/AK+afqJ5IRpPfb3NHLGSbS8Hk9zC8UnhujK442kYI/SqkgILKQQVGSDx64/3rv8A6rRWuh9QNLbF2lugZnZJ/PGO2B6r6kH5I9K4PqH7mG9L3i7pWUCQs24sQeSc9813YpqSXyckratIrH3pbGq0l5yUXcsedyr3wf17fp8Vm5vllQlPIzEbhsB557H0GMfz5rpSZHWhpasE0mO9K72yg8QFGQKeBgc/v+2O1ZtroBJ0McDBo8AzZJTnunP5fzzTULrQzNSqJmYHAY1GuHIxuxRoXWi4TipWuJyalagdwsz2iRBP89XZk3MFH4nJGP2AP61uOmNMgv5ftHjgmu71WhtRLKUEMhzhzg/GOeOataTYi8vE0yUR2kV86o00kHiPEuc7lHccgDjuKKbSmsryWG2MjW8c+3cVwZCpIVtvcd27k4zioyyr3L/bNOhMmhTTadNFb2sXiWDsby4jZm24yvm48oyvHOOCaxpPSv8AiO6STUtOtYUU5mmn2qzYyFB/ixzj4rpdR0iztdKs/sXunmvZJEuIY5FKqqkAA7Rz+RO48d6XPpyWejtBFbaj90rROw8PMaAx+bAXliDkZHb1we8u+3waeHTychqOkG3WNvEgGYwQFkyZB/EOfX9qmhJYrrMBvrcXFusnngll2BvgsORzW8XS4by9YXzTeOqAKoHl4zkE9x6YA+a1qWJ0qWOXVdNllhvYd0Ds207SceIvoTwcA1WGS9myOlreizZaNai31BZoIZ5ZEC2zi4wLds5zgHngEYNJ13pKTRZIDNf2dxBM8a+PbzBlTcCSG74Ix/zNWVmtLXRruwEMM0V8ofEchLW8ik7ctjzcH8fmqgs4JvHu7UxwGAwqttNljNuOCV4wQMAnPvRUvkLp+B2sdPxrEmrWiW8GmXMzxwxRXPiuAmAzc884zz71W1OwtLq636TY3kUTKuY2BcK2ADhvk5PPvRwW97cW9zLFZPJDbENMfDHk3HAOPkjFdhqVnar9NdPZAv3hkjlZCFXluDn14FTnlcWvkdQVHPQ9PvLpa2f+FzDVJJyUmaTAKBfwAJwSe/vXpHSWmX0fTun6RqNlNYwrIZJ5LyQJ4iktuVVIyo4/5mtHomu6lcG3i03S4FCMjFLeLarEL4Z3N8jOaPrGDqFNbEeoRbnnz4SWasVfIyQvqeM59ODUcqjkVS3KwbT2Z2HVeljX5bazgLz20bgukEGCq7WAwxB9Sf69+MaSy6I1Yw4eaOxtYk2SOI/DDAbuWP5N+TD9ao9FdWXejTP5rQQPCH8GS4UbgeQRz+Xx3+K7XRr+76h0zUZZrxY55SywIrZEYAGMe35d+9SSUVs/1/o006po4HV+lo4nia033sxLxubiAeFICDtZR+WefXPIFVNC0TVbSW4GmadNPLbJl5o4cGGVSDgEsuDjvwTj0ruOpIoLTT1tYJpB4Df5l4rHcXI/EH2x6V53/wBQ6lpLvawvtttzAFc4lBPrzSNzbceUCT7aUoI2130ode0q41jbNbPEh+5V/MTKe20Z/HkDPfvXK62ljqMbzTTvb3n3BUZXMQhCjJz3LZ9u9doh1a76TvtTMkjxzShTsfgdj5gK84lXe+LlS65Iw3oT/wDlUwvhtbo0sjcX8lSw0PUNUhuprG0mmW0QSTlVyI1OeT+x/arelaBA2pTW+uXMllBboTO8aeIVbHlUYyDnj19/aug0bVVsxPFpkclutxAYrhVlMgePI3E5zg/Iq1p2janPqIg07T54dEv7i3W4iDZDxochmJ8wA8xyOOceoFdffic6h5Z55cQJCpBZ/F3fhtGMY75z3/T9fSq4OK6PqjTre31i6W2nSRDIeFUjaMnA578AHPz8Uq80CKDp621aO/gkklmaJ7QDzxYBOT6YOKrGaaQsscr4NBUrJGDWKoSJUqVKxj2NOp9btfBMeoPsXYip4aAKoxwMLn9c5ob4m81C5nkJUSXGWjQ4XGTx7/1zUqV5eXeKs9OO0tvYmn3SGw1OdrSBntrZ5I/zHmA4zhvitlYo1zpdlMtzdwS3EgRnjuZDtDFgcBmI4zxnOMCpUpG6aoEt4tsq6tGsM19Cm7Fq5jUs5YuNyjLZOM854xXnkhaeKWSV2YwoVjzztAPAHxyeKlSq4RJ+kmnEPKFdVYfKirV/J9vcWccUaKGuFVsD8hkf3NSpTr1kPButRsUt1lWCadE3MCqycHB4z71pSXdhE8sjIvYMxIH71KlSRQ9e6Ts7bTdB++t4Ea5jDMjyc7SCg4/8jXA6l1Fql1q4vZ7lnuI93hvkjwwSchcdhUqUG3Q8CrAkIuAft4eCP+3vW6sdQuLSFltmEe8dwPx5OcenOBn+VSpUJcFPJZtdZurzZp12sMttPcI8imMDJyB6Y9Kq3Onwm8uF3ShI5WKRhztXzegqVKfwhJcnbfTxBJFdadKS9tJGSyMc8iuF13Q7FL2VEQgbj7f2qVKpL0x/Zo8sraXpFq5lJDZEbDjHb9q9e+nEjtoZtXO6KA7U3c4Ge1SpS4G3nSYuVfxiuuDHpOmXuq2sEX3UIAQsDt83fgEV4RcWUD6fHMy5d5cMc98o5J/nkA1KlVt6v2X6ZJ4pNnGtQ1KlekeW+SVKlSsA/9k="/>
          <p:cNvSpPr>
            <a:spLocks noChangeAspect="1" noChangeArrowheads="1"/>
          </p:cNvSpPr>
          <p:nvPr/>
        </p:nvSpPr>
        <p:spPr bwMode="auto">
          <a:xfrm>
            <a:off x="63500" y="-546100"/>
            <a:ext cx="16859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28600" y="152400"/>
            <a:ext cx="8649851" cy="1107996"/>
          </a:xfrm>
          <a:prstGeom prst="rect">
            <a:avLst/>
          </a:prstGeom>
          <a:solidFill>
            <a:schemeClr val="bg1">
              <a:lumMod val="75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6600" dirty="0" smtClean="0">
                <a:latin typeface="Britannic Bold" pitchFamily="34" charset="0"/>
              </a:rPr>
              <a:t>A la papeterie, il y a…</a:t>
            </a:r>
            <a:endParaRPr lang="fr-FR" sz="6600" dirty="0">
              <a:latin typeface="Britannic Bold" pitchFamily="34" charset="0"/>
            </a:endParaRPr>
          </a:p>
        </p:txBody>
      </p:sp>
      <p:sp>
        <p:nvSpPr>
          <p:cNvPr id="3" name="AutoShape 2" descr="data:image/jpeg;base64,/9j/4AAQSkZJRgABAQAAAQABAAD/2wCEAAkGBhQSEBIUExAVFBQUFBIUFBUUFBQXFhIUFBQVFRQUFBQXHCYeFxkjGRQUHy8gJScpLCwtFR4xNTAqNSYrLCkBCQoKDgwOGA8PGiwcHBwtLCksKSkpKSksKSksLCkpKSwpKSksKSksLCwsKSwpLCksLCksKSksLCkpKSkpLCwsKf/AABEIAOEA4QMBIgACEQEDEQH/xAAcAAEAAQUBAQAAAAAAAAAAAAAABAIDBQYHAQj/xABIEAABAwIDBAcDBwgIBwAAAAABAAIDBBEFEiExQVFhBgcTInGBkTKhsRRCUmJygsEjY5KTstHS8BUkMzREVHPhQ1ODorPC8f/EABkBAQADAQEAAAAAAAAAAAAAAAABAgMEBf/EACQRAQEAAgICAgICAwAAAAAAAAABAhEDIRJBEzEyUSKBBGFx/9oADAMBAAIRAxEAPwDuKIiAiIgIiICIiAiIgIijYhiMcET5ZXhkbBmc5x0aEFdVVsjY573tYxou5ziA1oG8k7FzDpB1/wBLC4tp4X1Nvn37Nh+ySCXegWj9ZnWOcReIoczaVhNgdDM8fPe3c0bmnmduzBdF+qyuxEB8bBHCdksxLWu5sAGZ/iBbmoW0751fdYkWKxPcxhjkjIEkTiCRm9lzXD2mmx3bQtuuuBP6A1fR8Cviq45MpZG+PI9oeHkDK651F7cDsIXUug/WDBiMfd/JztH5SFx1buzNPz2X37t9lKra0Vh9axpsXAHhdU/0jH9MeqnVRuJKKzHVtdscD5q6CoS9REQEREBERAREQEREBERAREQEREBERAXhXq8QYjGOkbKdwa5jjduYWtxItr4LlHW70+bURRUsTXDM7tZL2OYNOVjQBtu4k/dC3frAjvJFu7hueWZcIpOkd8UbPsZn7Nt90fsNPI65vMrTxmp/tSW7rZ+rfq+7Sdj61uWG+YRuIBeQLjtPos02bT4Luv8ATdPG0DtWBoAADdQANABl0AXOopB2LnuaXBr4y5oOrgHgEXWYZjFCB3aInk4D8U5uO4XUTx5zKbrHdcvSCGXCpmRyZnB8DtAbd2Rt9fNcNw3F3xPbNE8skjOZpabG48OWhHBdX6zuk8JoHQMpGRmdzGh2lw1pzkiw+qB5rjVNCRIG/SIb5nT8VjJfbTr0+ksOrjIxrt7mtefvNDre+yvYliLaeLtJNdzGb3u4chxKYDh2VjW21AHjoAAsD1g4fK2Vj337NwLWcG21t4kG/kV6flNzFwa3usNU9Ip3vz9s4H5oYbBo4ADyXVOiGO/KqZrz7be5J9oW18xY+a4tsPI6eB/3W09X+NmCq7MnuTWa7k75juW23mq82G8evS/HlquuIvAvVwOoREQEREBERAREQEREBERAREQEREBeKxVVgYNdu4fzsCx8+ME6NH8+KtMbfpW5SNd6ycOnqInR09hIWZQXG2jj3td2i5TD1H1ZGs8DDwb2jvDWy7UXE8Nef4lOzNrjU8iumce9b9Mfks3pisDwQxxsbPlkOUCTLcB5ttG/bqs/TthYAG07QBoNGk28TqVjflVnWJt4qaHbN/mrZ4TL7Uxzs+nP+n3V5JXyh7ZmxWLiQWF17gAWsRYANstSb1P1bJYjnimjEjC/KSx4aHAuIa4WOnAruGRUhifHje0/JlFWAnM55LctrAAi2pv+Cv8ASfBxU00kdu9bMzk9urfXZ5q0z0UplW4cxw3+RWfJjfLyi2GUk1XFRRZg4O0GvLKR+IPwUvC+69udtrm2bmNngVn+kmEZat7rOMcpzgn2cx1cwnkQTbmrUjA2UgtDmPa1xb/2kjzA9V2Y3c2xvVdNw+q7SNrt5Av471KWv9EnARlrXEtvcX1y7iLnVbAvN5MfHKx2YXc2IiKiwiIgIiICIiAiIgIiICIiAoGKYmIm/WOzlzKk1NQGMc5xsGi5XOK/EJKyaVkb+zazSR49tziP7KM/MsNHO2i9hY3I0ww8qpllqKMY6fhk/ZR001XNte2K1otlu0cdGnkdnJXaWtxCdt2QU0HKWSSRw8RGGt95Ujo5TNiL2MYGNG4DYd55km5usjhTu88fWK6phpz3JrVbguLPuBiFPF/p05/acSVp+OdAsZzAmv7WxBBE0jLEbDlAsF2C/fUmQXS4yomdjllJDjAa2OarhubZXuizyN+8Q0HzustDheLQZSMSjmBt3Z4G2vwLmkOHqtgrY71DOSyGJjuM5EKfGQ8mOpsfqIxepoyBvkpnGVviYyA8DwzLMYbisNQC6KVkltuU6t+03a0+IC9pnbFrvS7oSJi2op3GnqoxdksehNtz/pt5Hmq5TX0de22dmq2i+notR6H9OXSSCkrWCGrF8pGkVSBtdETsdxZ6cBuBbY8typ5bTrSmWBr2lrmggixB3/zxWldJMMdTGB4N2h5jB32fqA7ndq3m+xQsbwZlVCWOJF7EEbWuBu1w8Cpxy8aWbY7onWt7QgaEjVvPjZbguZYNUGOoDJNJI3ZXeWnmDt8wultKr/kTuZftpw3qxUiIuZuIiICIiAiIgIiICIiAiLB9L+kDKOkkle7KALA77n6I3u4cyEnY1TrD6VOB7GHvSElsY3Zxo+V/5tl/M6LGdG6bsImNBLrbXHa8kkuceZJJ81bp4g9hkLbSPDS4bS0DYy/AXPnc71kYo7MC7sMfFy5ZbZWmtmc4fOV7DtHO8VEpH6KTSOsStFEh7++VOhOix29X6edRYLD2XnvwUnEh3AF42P8AKEqqv2BQh7RDQKe7YoNEFMlcq5/aWDx/o7DUjK9utwQ5ujmOGxzXDUOG26k4PWyMd8nqXZ3gExy2t8oYBtdbQStG0b7ZhvAnRsVvFKATRlty1ws5jx7Ub26te3mD66jYSq5dpiUXWXokWOwbEzMxweA2WN3ZzNGxsg1Bb9RzSHNPB3EFTSonaa0zpjEWVccjdMzBc8Sw2PnbKugYVUZ4Y3cWhah02pr0weNsb2nyd3T8R6LNdCqvPTN4t0Tlm+P/AItx3+TYURFyOkREQEREBERAREQEREBcs61ZO3q6Sl2sYTUyjcQzRgPi5w9F1IrkmIzdriVa/cwxRDyDnEe8LTjm6pndQgNlk26tWPyqdEdF2RzJFO5TY/wWPjOqyEZ09VZC606I1U3XoKaEyB6T6lWGuVxj00hIptFevcqPHIpDSqVK4AqwqAq1nUxq2PXpZ21jQcluyqgP+STdk1t5jcSfsudwWfe69iDf4HhZVVEAc0tcAQQQQdhB0IPJYPo84xF9I9xJgsYidr6Z5PZG+8sIMZP1GnerQrIYxF2lLON/Zu9WjMPgsf1cVOj232gELNNtsOwgtPgRYrU+gzzHUmM7QXxnxbcfgps3jlDG9x0pF4F6uF2CIiAiIgIiICIiAiIgpcuQYb3jUP3yVMp/Rs0fBdcqHWa48Gn4Fcnw1toGH6RkcfvPctuFlyJAYr8eiojUlsa64wex7Qp0Z0UO3JSqd2isheBXoKpCXRC+wq6FGjcr7XIL7FfAUdjlIaVWkVtKusKsByusWeSVMrlqnSmrFPNSVF7WmFPJwMVR3DfweI3fdWzTFab1mU5kwyqttawSDkY3Nff0BVtfxRL23C60s4iIsWkuQB2rCfvMYb+9bB0ZxcVVFTzg+3G0u+2BZ4/SBWn9MMMHy57t72xPHMBtj+yQpnafp2RpXqsUY/Js+y34BX157tEREBERAREQEREBERBHrv7OT7D/ANkrlWFG9NEeTv8AyOXU8TfaGU8I3n0aVyrBP7nT8TGD+kSfxW3Ey5E9gU9rNFGpm3UuNdkc628K5CbKidIZLhW0hJcVUFakcvGzaJpCQ1V51GbNde51OjafE5SGvUKCTRXmyKliUlrlJvooMTrlTJDoqZRKNKVZnoRIxzHi7XNc1w4hwsR6FSWR3N1cVrfSunPureF1FPVYZKSchNRTOP8AxIXmziOYNrjiXKb00j/rNOeMZafKS3/sr3T2ncyNlbE281G7tB+chOk8R4gsueRatH65cec5mHT08zmxzRyuBaSLi8bhe28A28brLy8Ptrrz/t3ykddjfsj4K8ud9S/SuSsontmkMkkLmjMbFxY5ptmI22LXC66IuN1CIiAiIgIiICIiAiIgwnTWp7PD6tw2iF4Hi4ZR7ytIjpuziiZsysa30FlvPS+mMlHK0C9zHcfV7VhcfJoJWm1z9QtuJlyJ1HRfk/rbfLgrkeUqJhtSWnU6HYeayRhG0ea7Mb05bLtbfTNKsf0dY6OU5rVWI1farHmicRtafMrxtE76vq5T3i2xehqbTpDFEeI96uNo/re4qQ5qpsmxSymA+cfRXY4CTovA0nboOCvhpI1NhvsotNKALOsCCeI3eKlNlzacFHENwAO607t55uKqpIwM1t9vhZUSkEry6JfVQlHqog5rmkAhwLSDsIIsR6LhME88WGVMYAa6gqrxvfHE8iGV5jka3O05SJAx2lr5iu9TjRcfroDU1dbBB3jMysJbdts3Zw9m3k7tYXnLe4ueay5Z1GnF7ZbqArZ56islkc54LI2ue76ebuN8m5/cu2LQupLC+xwaAltnSuklOmpzPIbf7rQt9XI6hERAREQEREBERAREQWK2DPG9l7ZmkX4XXPK+Eg2O0Eg8Lg2Oq6PKbAnkVzqtOh47fMrXivdZciJnIaw+PxKyEUzgBbUcNNPA3WOJu0cs1/XRSKZ+lti6sWFZiGoPBSWv8ViYnnZdS2SFXVSi5UucFSHlegoKw6//AMXjV40qsOQetab7DZSculrFURK/c8FWi3M47glPv5fvKtzuKrh2lLOke15UPKuBUvCRKw86LknSHCnHFJI2tdHEZGvkeCQxrqkMY90pFjkyh7CGke3c779cnfZaRtxpnalggfG6nfG9pImEzNpNsuXtOzYAdbuO5U5vwX4vyb70KqQ6hgAYIzGxsL4w4O7N8QyObceFxycDvWdXLKSqkwbEW0ob2tLVOpy2R73Z4dlOAduci0YuQAdBoupBcTreoiICIiAiIgIiICIiCxWutG88Gu+BXNql93FdFxQ/kpPsO+C51MzVa8H3WXJ6YjG6wQwyvdm0AtlF3FzjlaGg7XXOixXRmlkMLDI+S7jpeRxcG33neb3UnpJI90kETJGtDnF8l/adHH7YYLcC7XTxWSwt1wzu2BFwOFzey6J3kyvWKXBEWvyuc+x2HO796ynyIaHtJP1jlarabM3MNoV+imu0LWM1fyD87L+sKtPw8jZPN+s/2U0FUOVtCiCmN9Zpf0h+5S2U/wCdk/SH7lYYVejeo0jabDB+cf6t/hVx0NhcvefMD4BW4ZFdedFnZ2lDkow43c53hmNh5BV0MOW9thI+AVd7lXaY7fL4BWqsXgVS5VWXhVFkadc76wIf6zh7gwyP7XKxgNml1wQ954Nty0cdQujPC1jpB0TNXK3O8tijOgaSHOc5ju8Db5hykC4vrfcnJN46Tx3WW1/repMkNNWjPmo5mvPZgZsrnNF7ncHBuh4resPqxLDHINBIxjwOGZoNveo1dQGalfE83L4Sxxt84stmtu72qidCnuOH0wfmztiax+dpa4vZ3XEh2upF/NcLtZxERAREQEREBERAREQQsWH5KT7DvgtAqwt/xU2ik+w74Ln05uteD2y5fTTMUmf8vIyxgCINa7Oe0LXNc5wyjQg5Xd08L7bLY6Ynu8gNngsJiFA59fnYxpcyFjnEAuk7O5EpyjcAQAebuGmfoo9Lb26eW5b4flWef1GWp5riyqiZlKtRsIUkardku5kB1VAXoUoqtVxvVAK9aVKqdC9SnLHxlZCM3CpkstNVdPtPj+5ANq8pjY+/4qKiJAK9K9XjlRZYcNVIpYMzm8Bcn8Pf8FGLtVlqC1tOSry2zFbjm6lWSy9RcbsEREBERAREQEREBERBjseNoJPD8QtDlC3jpKbU7/u/tBaOTdb8E+2HL9xaEzh3QTa97DTUixOnJV0kJz+quQwXud288AvWVQvZgvz3LqY7Sw1egJm4ry6naFxoXnkqM68L7Kdo0vAr1rrKyybkvXPU7NJkb9VkKcrDMk9ynQT6ixVb2hNlCtwnvev4K4TcKyx/eUeke0wFePfovDdW3a6Ksi1rwC6yOGOOo8wsZGbGyyeHDUnkq834rcX5MgiIuJ2iIiAiIgIiICIiAiIgxfSJmaCQfVv6EFaNFASuiVdOXbDuWv4lgL3ezYHw/cr8XL4WyqcnH5dxhHU4y5TqN6jsoWjYLKTJgFWPZ7E+IcPgrRwat3xQnwe4fFq65y41z3jyPk/M+qpdFzKodhdZ/lov1p/gVl2H1w2UsX64/wACt8mKvhkvdh4+pTKfpH1UN1JX/wCVi/XO/hVh8OIj/CQ/rnfwKfkxT8eTI5TvJVxrz9I+disa35Z86i1+rKPxAXkstVuoXnxkiH4p8mKPDJlO3dxHoq2VDhw96w4dV2/uTh/1Iz+K9D6wf4NxHDMz96eeJMMmyUuLH2Xtu3iNoVbsRaHgAG28/wCywBxB7QM1JO3jlaHD3OurT8cYD7Mo8Yn/AALfxUzLH9q3C/pvdPUAjaq3M3rS6bpZDH7UunDspQfTKVnMJ6URzm0bXuP+nIPe5oVLr0eNZZsd3Ntv96zUEIaLKzSUttSNfgpa5eXPy6jp4sPHuiIiybCIiAiIgIiICIiAiIg8K8KIqU9LJXi9RWxFCtORFrFVKociKULJVKIg8YpEK9RKiJB2KBV7/wCdyIkW9MXDv+074rO4XsRFN+lfbJBeoixaCIiAiIgIiICIiD//2Q=="/>
          <p:cNvSpPr>
            <a:spLocks noChangeAspect="1" noChangeArrowheads="1"/>
          </p:cNvSpPr>
          <p:nvPr/>
        </p:nvSpPr>
        <p:spPr bwMode="auto">
          <a:xfrm>
            <a:off x="63500" y="-1041400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AutoShape 5" descr="data:image/jpeg;base64,/9j/4AAQSkZJRgABAQAAAQABAAD/2wCEAAkGBhQSERQUEhQUFRQVFRgUFRQUFRQUFBUUGBQVFRQUFRQXHSYeFxkjGRQVHy8gJCcpLCwsFR4xNTAqNSYrLCkBCQoKDgwOGg8PGiwcHyQpLi8pLy4tLCwsKSwsLC8pLCksKSwqLCwsLCksLCwsLCwsLCwpLCwpKSwpLCwpLCwsLP/AABEIAMIBAwMBIgACEQEDEQH/xAAcAAACAwEBAQEAAAAAAAAAAAAABgQFBwMCAQj/xABGEAABAgIDCwkFBgQHAQAAAAABAAIDEQQFIQYHEiIxQVFxkbHBIyQyM2FygbLREzRzgqFSYmOSwvAUQlOiFUNUg6PS4Rf/xAAbAQACAwEBAQAAAAAAAAAAAAAABQEEBgMCB//EADURAAIBAwEEBwYGAwEAAAAAAAABAgMEEXEFITEyEhMiMzRBYRQjUYGxwUJSodHh8GKCkST/2gAMAwEAAhEDEQA/ANxQhCABCFQXSXYw6E5jYjHuLwXDAwZWGVsyF5lJQWZHuFOVSXRissv0JEN9iFmgRdrFOh3xIR9mPZuBiWNExllO0rirmk3hMsuxrpZcfoNqEvG6vRD2u/8AFaUKscNgeRLLZlzyXdNMpk1Cz+6G+Y6DFLIMNrmgWl+EDhTMxIZsipn32aVmhwB4RD+tSt5Vnd0oNps1lCzqu75kWAxhEOG4ukLcIAYWfLbqVO++fTDk9kNTDxcVZpWtSpynKG0KM1lZ/wCGuoWUVdfBpbnHCe0iWQMaLZhLlcX2KbEfKHE9iGzBDGsOEZ5SXNOZTXtKlGHTljB2o3MKs+hHJvU0TX5viXd092WlxvB2D5QFLo129MZBc7+IjOIn0ojjvKo9NF3q2foSaJr82MuppNJHtIkaIT0bHuAkMlk15dSHHK5x1uJXCVzh4wM6WzHOKl0sZ9P5P0rhLy6KBlIGsyX5+qumuhwYxaSDIW+BU+4qs3x2PdFcXlrsEE2yEgZbSVHtW7gcbyy9mp9Z0s/L+TbzTWDK9n5m+q8/4jC/qM/O31WbSXSAMZusb1HtT+Ak69/A0p0ZoBJIkLSZ5AMqXv8A6LQP9Sz8sT/qkC+jW8SG6GGPc2YM8EkTtlmSC3InFjRjc9LpbsEus15G+G+PV/8AqW/ki/8AVe4N8GgvcGsj4ROQBkTi1YErS5oc4Z4+Upktm0vi/wBP2PDrywfoOi0+HFE4b2u0yMyNYyhSFkjYrmuwmktINhBIO0K+q67eKyQigRBp6L9uQ7PFV6uzJx303n6hC6T5tw+oVVV100CNY14a77L8V3hmPgVapbOEoPElgtqSlvQIQheCQQhCABCEIAFm99uGcOjOzYMQeM4Z4rSFnt9oWUbXE3Q/Qqtd9yy9s/xEf75GeYFgMxbmBBIyZRmyhWcN+PQz+KBtmFUhoVjhe6HRHZ55JLBrprHxRqJp9VLPwY4mkSiBkjjAkGRlZKwmVmVNFVHkdu9L0lf1R1XieCfxMSzJbpDziJ2OO9VsbBninCGcylbM5J/u1WV0w5zF75VUukOVGfuu8ksE661/Jwz2w/MFGgls8YkWWSE7fRdrqeph64fmCjgJ1Zb1JZxwKdvuivPeyfVXSPdPBJjzykTvJzqzpHUeCTCOVi9/1XTafh1qNNnL3/yJTvZ+ybLC9rhY32ZW2DY3aV9B5vE1HguHszoOxSCOQiT0HgswaJI41H1XzHerV0RpYAGkOBtdOw5c2zZsqahPI/M7erFU6jxJmjt49KlB54E6i9RH7vAqbe2HIxfifpaoNH93j93gVPvaDkInxT5WryuDKW2vDoZaQyJhsLC3BBxgZ6ezLZP6KbRhjt1jevC60UY7dY3oy3hGOz5CrfcfysMdn6kpDIme+27nEIdg8yoRQIkurf8Akd6LUbHaUZNvG89NNnyJS8JgbgNEiDhDpdHBInoMgdY1qwuXHLjU7cq/+Bif03/kd6K3uYozmxpua4Yp6QI0aU6pdCPZi/1PM8tZYxuXlfSvJVpFRHqjtm9o0uaNpAWvhZPVLJ0iCNMRnnC1gJHtZ9qK9GMLRbmfUIQkxcBCEIAEIQgASxdxVxishSMpOcMk8rbNyZ1T3T9U3vjyuRhPcyU8b0Z+2oXT6VndG+apq+gYJY2eSkME8mVwt+qcg5Kd1PSnojwz5FSvIRiotfmQ12ZJuU0/ysnPquJOyI7963J1uYgltHwSZkF1uxLpdblTLc8eSOs7grnQS4CnORLpFX+0pFIkZSiDN2f+L5CqN07X/QcCp7LKTSu80/RykNNqiMItJnnIgXTt5BmtnmamR9SunY47BxKXLqfd29mD9HBPIK7TipLeKdmPClqVEerzDYCXTM5ZOx3b2JVuGontKRSxOUsHJ3np3rbq/mHlclC9371TPl8z1ecV7Gl6lpP/ANWfQZv8Fdme6XglW7ej4BeJz5IH+5y0IJCvhdN/wW+ZyVTgorKGVNtyPN72rDEoWEJda8ZLbC1MjamiTyjL9kfS1Vt6s8w/3on6U4NKOqi94OckxMumoxhsigy6oGzvP9FHvaUIvoz5GUojtw9FPu1yRPgt80Reb1A5q/tiOVaMV1rQ0um/ZKTLk1REEpONmloO0z3KXVtWPa9jnOBkRPMdFgyKxJXuD0hrG8Ky6UUmxLKTwzN76xnS4Q7G7ynOJUhsk42TyAZbLbSkq+WZ0+EO6tMJU0YKVPf8X9jnSeCjFTP+27YzZ0rFzp9C9m+HbOx+aUpezHFX01UV2ceH3Ym+GmFjTiq6x6/Qms31bKsrw4r0SvBWoQpRY3OtnS4I/EB2TPBaosxuQbOmQuzCOxjlpyz+1X71L0+7GNquy9QQhCUloEIQgAQhCABVF0w5Ed9vEcVbqluudKjk6Hs82dBKFyaUrsLA46Hwz9GJko0fCc4ZQOwS26exLl2gxImph3Dgqt8800/VDPZXfNf4sYiUw3PdW7WdwSrDj2tBlMz8dmRNNzpxHa+Ct5yhVjDFw2Uuk/Ifo5SRlUSlvlTo+gtYTsdnXajxMK3tlYT9dBUQe7BAi3Vjm5/f8wTyw9iSLrRzd+s+dN8CPit0mzRsmureEKNm/j1Plajk/mG5yT73vvVM1N87k41r1fzDc5JdwUSVMpfbgj+9yvPwn+xbXifkaDIaNyQL4XTf8Fvmcn2HEnOWbPm2pCvhdOJ8Fu9yVVH2RlS5ixvVS/gBP+tE/SnAAafqk29VE5jLP7WJ+lOTIk8lvivS4HmXEU7tzixPgt80Rfb1Q5mfiO3lebujixPhN8z10vWnmQ77z/cVVh3zGl34SkOBaNO5dIAxhrG8LnP92LrRxjDWFbnysSy4MzK7+2s4Q+8xaa4C1ZjdiZ1vCH34e9q02aKHdLV/Y80z5g9qp676bO476uHornw+ipa86wfD/W70TGx75fMiv3bKslcyvbiuRK0yFqQw3CsnSx2Q3ncOK0hZ7e8ZOkPOiEfq9voVoSzW1H7/AOSGVuuwCEISw7ghCEACEIQAKmuwhF1EiSzYB8BEaT9Jq5VbdHFDaNFLrGhtuqYmofDeeo5ysCNRnlgAkJSmRIjVIgSMxbnydslR3ZN5OJ3Af7nKfGrIOJMOlMbM2NcBICUpWjxUC6iM18J+C5r+SAJaQRMF08mRU7yUXRwnneNdmU5xuO0mtz8iZVz8EAkAk9onLSJnJYnC5l02v7TPa1KEP2ghQzDawjABIdlLiG556J/RNlyriWumJGyY0GRVyKxEUy5mLNeg/wAbElO1jZys058ylwnANLZSlMZ5EymbZT2gL5WkPn7+yED9Qo1HpGMGmC5kxlBmAbZjJLOogvM8itdcOQia3+cq+q14IDnkkAA5pDQSJzOwqjut6iLriecq9gR2w4cPDwzNgdNvY0G23xHbNdJptIU7OeJVF6kytHgw7DMTHFI1yEYtplKllMvOU5x6Q18EuYTLCGUSMzjcUnXGQMKnUoSBEhOejDKvy8G8fm/YtLxX+o/UGHKZwpkynl+gNvika+AceJ8JvmenRrmE9YwnILQDim0Zcs5z1pKvgdOJ8JvmeUrnyDGnzHe9rSMGhASJJiRBITzkaE8UJjsHGlMmfb4nOUi3s4M6KPiPs0yLTKeayehO8FzhkBlhWAtyNsBtmZWgmUzYc6KeWwqCxdy7EifCb54iL3UQNocMn7UQystxj4rxdz0Inw2+eIi4OETQ4UsuMZZ+m45M+rsVVN9Y36jO68NS0G6hEucTKzM45Tks+mVWEA44HaOPoq9lKIJkQ4ATtNs7SQCAM1uTOptFdN4PYNzircu7yJZ8GZndJjVzDH4jPMxPzqSAyQMzbm2AC0jLMalntd41cgD+o3zNT7QmkW2CzCBIB05DMWaZTNoUQeKcfmRS4FjRuiLJZ5EzlNU1dunE/wBtvniK2gUqeDNpGFkyHboVLWxx/kbvceKb7PXvVoc7jkZXuK5Er28rkStNEoxQ43t2Y8Y6GsG0u9E+JJvaw8WO7tY3YHH9SdllNovNzL5fRDGisQQIQhUDqCEIQAIQhAAqS7Rs6BSfhk7JHgrtVd1DJ0Kkj8CJ9GErxU5XodKTxOL9UYcpLepjD7vAqMpVHthxe7wKyxvEOVTmdHgn8JnkCYajyu8OKWrnjOiwPhM8oCZKkOM7VxWjg95hKqxJ6iTd9FcykgtJacAWtJBy9iXWV3HGSK/xM96Yr4zeXb3OKT1YgIbyUo1dzxuJ1dRS+iOcbSWuJOkkkkrpQ7oYzWtAcCA0AAtabJalwrH3M913FQ6OcVuobk1soRnlSWeAvoTlHLT8xhhV6+JiODJG2bQQbLdMkrVTX/8ACUykOwMPCxZYWDLGJnORVxV3THjuSjTveY3e4lWL+Kp23Y3bxnZSdS4XS37hyF2dGdLDo72kWza5py5fsqquqrZlI9pEh4Qb7NrZOABmJzyE6VQLueoiavRZl1G9zNEqaTyhuvbU6G2gYLorIbzEiSwiAQCRIifjsTLD9qSMCkQ3CQBxmE5bTYDMyWV1B1DdbvMVYyXN3Ti3HAyhsuNWCn0sZSGi784kT4bPM9T73cLmEJwEzJ0vzGW9J1K90i6xwTVcTZQYPd4lc41kpOeDjtSPUUacOOC+/jI7cHDhNdbjFuEZCy0C0myatKC4nBJEiRaNGKbFWNinSdpU2rIpL7TOw7l3d1GSxgzzqprBm9IZh12B+Jx/8WgUuKIYa32ZiAkz0NsnMzByrL62pbmVlFewyc1xINlhmdKsod21KH+YDrZD4BNbW1lVoxlHHn9SYzUdzHqi1sxz8H2bmuwgM2eYwtWL9QoNcWRT2NYP7R6pch3f0kZRCOth4OVjBrN0dvtHgAuMpNnKwBoyk6E1srapTqZl8DxWmpRwj48rkSvbyuRKeorxRod7dvN4h0xdzGeqbksXvIcqJP7UR52Sb+lM6x1683E9RhT5UCEIVQ9ghCEACEIQAKDXjJ0aONMGINrHKcuFNZOG8aWOG1pUPgTF4aZgAUyh9GJ3SobMg1BTKB/P3SsmfQIjVcw6dDgfDA2THBMtSnGOrile5J3M4OojY9yZ6mOOdXELRU/Iw1dYnLV/UT75A5Znc4pMTtfJHKQ+6d6SSrMPPUzt93nyJlMHND3XbioFEOI3ujcFYUn3U6nbiq6hHk2d1u4JxYcXoLaXnqWVX9MeO5KVYe9RtfEpsoHTHjuSpWPvUbXxKsbS8K9Rps/xCPC7/wCRE1ei4Lueoialk0ag+VAOQbrd5irJVtQdQ3W7zFWSo1ed6mlte5hojpTPdImscE2XHDmUDuBKVPPM4neHBOFyY5lA+G3cp/AJdvcsC3U+qeme6VAU+qek7uneEQ4mUMgrV06bHP3uJXkFeaWZ0qOfv8Svq2+zVi3ienxPQKa6o6hnjvKUwm6rhKCzV6ptS4nOXA6PK5Er3EK5OKueRKRq9wzJUGF24Z2xHK+VTcpDlQ6P8Np228VbLD13mrJ+r+pfjwQIQhcT0CEIQAIQhAAvjgvqEAfn2K2TiNBI2GSk1dld3SvFYslGijREeNj3L1V3S8Csm90j6BT3xQyXHHmkPsLx/wAj001Qcfw4hKdxZ5qOyJEH95PFNVVHlPAp/Re6Ji7pYqz1f1Fi+UMeHqKRiny+ULYfikNWoeZm75e8WhNi+7H5txVbV55NndbuCsj7ufHcqurTyTO6Nyb2L7T0FlLi9S0oHTH7zFKlZe9RtfFNVBOOP3mStWfvcX951a2j4V6jSw8QjmuzuoiavRcl1f1ETV6LJR4mnYVB1DdbvMVZKtqHqG63eYqyVGpzvU01t3MNEfayPM394cE63LiVEgfCZ5QkitjzN3eTzc6OawPhM8oU/gEW3uECyU6rP5+7xUBTaCZNiH7qIPeZcxtzpx4x++V1CjwjykU/fPBdwt1YbreOh6fE9BN9EHJM7o3JPanGFYxvdG5NaBzkeYhXF5XR5XJwnZpsVmTwe0jbamh4NHgt0QmDYwKYvECHgtaNAA2CS9rCSeW2XgQhCgAQhCABCEIAEIQUAYPXLJUiONEaIP8AkcudAOP4FSbpWyplI+NE+ryeKi0Hpjx3LKVF23qb2g804v0X0GK4o83eNEaIPKeKa6sPKDUUpXFnk4w0R3fVrE11aeUHjuTug+zHRGRvV76erF++UOr1lIRT/fJGLD7x3LPyrsfMzV9zrQnD3c6zuVVVh5JndCtGdQdZVTVZ5JmriU1seZ6Cynxlr+5a0LphK9ae9xf3nTPQ+mEsVr73E/ecK3tDwr1GVj4hHNdX9RE1ei5LpF6l+r0WSXE1DPVQ9Q3W7zFWSrah6hut3mKsVSq871NLbdzDRHmuTzN3e4J9qQSo8H4bPKFn9eHmh73ArQqqEoEL4bfKEPkQh27xgTApUEyhRj9w7ioi7udKjxz9w+Uop8TMmPUU2xO+VICjUI9LvHepIW9s91CGhL4npgtCccw1JPgCbgO0b03vTS38zyzk8r3QYeFFht0xGDa4BcXlT7nGYVMo4/FYdjg7gpryxFv0OsUbUhAQsUWgQhCABCEIAEIQgAXwr6goAxO60Sp1Iz8qTtAPFV1GdygMpWmzR2LVazvd0aM5z+UY5xmSx0wTpIeCqR96ohwLKQJaHQ7dodakVWzq9JtLKbyai22jbqMVJtNJL+4KG450hSRojT2sb6JpqmLhOY6RExkOUWGwrjVdwkajGKcNsT2jg6TQWlshKWNlUujwy2I0OBaZ5wRm7VepQlBRUhLdzjUqylF5TZSXx+gzvcFnhWkXwaK98IFjXOwSXOwQTgtAmXGWQAZ1nTY5DS0ZHSn4K5HizPXqXSWfgSYR5E6/RVNVHkm+PmKtYJ5J2v0VTVJ5Ns8kzOWjDM0zs3iT0FUF2nqvuWtEOOEtVt73E1cQmeDL2mLMtnZPLLtSxW/vb9XEK3fPNo2MrJYuEc17i9S/V6LmCvcXqX6vRZRcTTs6VF1DdbvMVYKvqLqG/N5irBUavO9TS23cw0Rxr480+bgVo9XjkofcbuWb1/7q3veq0mi9BvdG5TLkRn9uc0dDuvVMdKiRz90+UrwvNbOlQY57DwRT5jOMyag9E947ypKjUDoDWd5Uhb+2WKMdES+J3oVsRveG9NkQpVq0cqzvBM8QpnQ5Wzz5nF5TJcBVLotKbEFjIJwnHSSCGtHbn1BLTIZc4NaJucQABlJJkAPFbRc5UoosBsMdLpPP2nkDCOrMOwBL9oXHVw6K4s7wjktEIQs0dwQhCABCEIAEIQgAQhCABCEIAF5cwHKAda9IQB4iQGuaWuALXAgtIsIIkQRoklCs71tEiTMPDgu+47Cb+R87OwEJyQg8ShGfMsmbQr07wcEx2lhNrsAh8uxs5T8VBre9E+HbQ3B7JdCI6USf80nSwTMzNspTktXQulOrKm8xOHslLfhGCPqKkQYgbFgxGmf2CQdThMHwKVq9q2K2O6I6HEbDOIHuY4NLpA4IcRImQJ8F+o5KDXVRQaXD9lSGB7Jh0iSCHCYDg5pBBtOTSrFa7lVpOngmjbRp1FPJ+ZW00+xMLBbIvw8KWMDKUgVyjHkX6vRa7W946GZmix3MP2IoD26g5snDxml43macWvZOALLHmI7BdqAYXDxASbq5JjVVIsR6i6hvzeYq2pVEMMiZBwhhCRnYu1Z3JRavd7GJjBspRQ1zYbsIYRwS7LIkjwUNL6u6ctTTWzzSg092PsR6/wDd2d71WlwOi3UNyzSvRyUIaXjetLh9EalE+Vf34CLbe+pHQ6TXC6F0qvjfvO1e4QMrculRrrHyq6J2niPRTT5jPyWGZlQeg1d1xoXVt1KS6C4NDiDI5DKw6l9ApNKnFeiIwSqoHLN8dxTFFKX6kHKjUdyZIFEdFiNhsE3POC0dp09mfwTGk1Gm2wXEaL21R4cV1IeMWHis7YhFp+UHa7sWlqHVNWto8FkJmRjZT0nKXHtJmfFTFk7ms61Ry/4W0sIEIQq5IIQhAAhCEACEIQAIQhAAhCEACEIQAIQhAAhCEACEIQAIQhAHl8MEEEAg5QbQdYS9WNwFCjTJgNYftQpwzsbYfEJjQvMoqXFZPcKkoPMXgT6JeuobCC4PiyBwfaFpDSQRhBoaAXCdhM5ZVwiXExmjFcx0slpBIzZRKad0LlO3pyWMBVnKq8zeTN6RUkdnShP1gYQ2tmq+vani0miiBBaXPe6VtgFpm5x/lAllWsL5JcY2ii8plfq1k/LTqK6ETDeJOYSxw0OaS1w2grq6luLAwmbWmYFnbny5ztW/1te/oVIe58SCMN9rnsc9hJI6RwTInWEr068nCM/Y0iIzsiNbEG1uCVo4XVJpKS4EOElwM2qEcoe7xC1e9zUfSpLxpZD3Pd+n8yp6pvRR4cQl8aFgWCbQ/ClO3FIkD4rT6LRmw2NYwSa0BoGgBdLu9g6Kp03nPHQiEGnlnVCEJKdwQhCABCEIAEIQgAQhCABCEIAEIQgAQhCABCEIAEIQgAQhCABCEIAEIQgAQhCABCEIAEIQgAQhCABCEIAEIQgAQhCABCEIA//Z"/>
          <p:cNvSpPr>
            <a:spLocks noChangeAspect="1" noChangeArrowheads="1"/>
          </p:cNvSpPr>
          <p:nvPr/>
        </p:nvSpPr>
        <p:spPr bwMode="auto">
          <a:xfrm>
            <a:off x="63500" y="-896938"/>
            <a:ext cx="2466975" cy="1847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4" descr="data:image/jpeg;base64,/9j/4AAQSkZJRgABAQAAAQABAAD/2wCEAAkGBhAGEBMREBQWEhUUFBAYGBcXEBAVFxYUFhcXFhQUFxQXGyYeGBklGRUWHy8gIycpLCwtFx4xNTAqNSgvLCkBCQoKDgwOFA8PFCkYFBgpKSkpKSkpKSkpKSkpKSkpKSkpKSkpKSkpKSkpKSkpKSkpKSkpKSkpKSkpKSkpKSkpKf/AABEIAOEA4QMBIgACEQEDEQH/xAAcAAEAAgIDAQAAAAAAAAAAAAAABwgFBgEDBAL/xAA8EAACAQIDBQQHBgUFAQAAAAAAAQIDEQQGIQUSMUFRByJhgRMjMkJScZEUYrHB0fAVFoKh4TNDU3Lxov/EABcBAQEBAQAAAAAAAAAAAAAAAAABAgP/xAAYEQEBAQEBAAAAAAAAAAAAAAAAARExIf/aAAwDAQACEQMRAD8AnEAAAAAAAAAAAAAAAAAAAAAAAAAAAAAAAAAAAAAAAAAAAAAB49p7Tp7Lg51H8lzb8DTNudp1PYrpymm4zku7GDfd5t1HZKXOxNg38Hm2fj6e06catKSnCaTTXT9T0lHXWTkmk7Np2dk7Pk7GFy1mL+Kb1KraNem5RnHhfddt6K6aeXyM8Q9nWU9j7UnuycHUjCtTknZp+xUS/qjf+ozfFiYQaNlrPzxSUcStUn30ui13orn8jdaNaNeKlF3TV01zTLLKjsABQAAAAAAAAAAAAAAAAAAAAAAAAPmb3U34M+gwIwx2aMPtbF+irSneMW92KVk+O7Z+3KK1a/Qxe1qNPbMZUqkb05puFSNlrF2U4x4xd+T6s9vatkx0n/EMMrONnVUeKa4Vl48n5eJjNj7Xe0cPCTtdbyaWicrtuSXj0OeZXSV5ckZkxPZ7W+z4tOWFqS7s1rGL+JdHZax8Ha5OFGsq8VKLTTSaad00+DTIgxeBe24Sw+kfSqEI9IyunGd38Ljdv5nZkHN9XK9Z7Ox/dUZOMW+EJctf+OSs/C/QsrNiXjQu1rLc9r4WNeir1cNvSVuLg/aj4rTgb5F3OJpNamusoA2DtKVSMK3dacnpHklwTv71uJLWSNprE0XSb1pvT/o+H0f4ojrOWWv5QxTnHTCYqWmmlKu23utrgnxR1YXN0csTjUlK01pucXK2jTXKLXPlo+Rz5W7xOINUyl2h4TNXchL0dW8vVyd20tbxlwehtZ0l1gABQAAAAAAAAAAAAAAAAAAAAAAAB8VqSrJxaTTTTT4NPRpog7OGxavZ1i/S0VvYaq77rV0vig+jV9GToY7buw6WYKE6FZXjNecXykvFMlmrKiSnjYYmCrQd6U1Z6u8HzT6cvoj0bf2b/OFFPji6EdJLSVWC1X9XR/NPiajiKVfs7xk6FZb1KXtLlOD4Tj4r9UbNhcT9ncJ0p70Za0p8mucJdOlvBHO+Ns32XZ+eJtgcW7VIq1Obut+PKOvPp9CULkHZt2ItoRWPw3clGS9Klxp1Lr1mnuydrrrZ8zeOzbPqzJD7PXajiaS7yb9tL3l1djcrNjK9pGE+27Kxce7dUpSW9G6Tjrf56PUqzUxXp1vScpTbd5Sk3foXGr0Y4mLhNKUZJppq6aejTRVvtHye8lY2VJL1NXv0n4X9m/VPT6FZebLdevgatPE0pLepTjJceXK3iros9lzbtPMOHhXp+8u8ucZr2ov5FTtlY54KafLg14En5Czb/LWISk70K27vdIvhGa/PzM7lVOwPmnJTSa1T/DqfRtAAAAAAAAAAAAAAAAAAAAAAAAAAAar2gZLhnDDOKsq0LunLx5wb+F/24kFbH2rPLdWeGxKkqW81OLT3qU1pvx/PrYs+yMO13IH8VpvGYePrYL1kUvbgveS+Jf3RmzVjGbNx7wE+VSMo2a4xrUpaeejNazTsSrsCvTxWCk179CaftRWsqE/vRvbXin4sw2WMw/Y7Yeu7U2+5P/im+T+439CQMHWhiYTw+I/05vVrV0qnuV4eHW3FMxxtuvZ/nmlnXD767taFlVpvjGXxJfC2vI8naxk9ZtwE1BXrUb1KfVtLvQ80vqkRHjoYrs/x32ijpUptekin3K1N8JLqmtf8k85VzPQzbhYYig9Je1HnCXOMvFG4xYqJGTXHitH5Gf2RjfTQlSfJNx/QznbJlP8AlbaDq042o4q81ppGf+5D6u6+ZpVCo8PJNftCie+xjPj2zS+x15etpp+jb96mvd+a/D5EplR8v7RlsnEempvdnBqUWut7/T9WWfyrmKnmjDU8RTt3l3o/DNcY/vqVGZOLnIKAAAAAAAAAAAAAAAAAAAAAAAABxKO8cgCBe13s+/gtR4vDx9TUffiv9ub4/KL5GvZXzLbdoVpWa0pVHwa/4pvp0b62LJ4/A09pU5UqsVKE4uMk+DTK0domSJ5QxDjq6U7unP7vwv7y/wAmbFlb3WwCzJQ9EtK9JS9FfRuPGWHb/vB9dDTMuZjrdneK9PSTeHqNRr0tVbX2kuTX6o5yhmh1nGlUfrY2UHf/AFEuEW/jXJ80jM51lRqSp1npOupqrBxspSil6y3JyXtLrrzM8b6krN+xKPaZst+hkpb8VUoT00qLgn0vrFrx8Cr8qU8PKVOacZwck0+KcXZxfyaJR7O86vIOIWGrtvBV5d2T19DN8/8Ar1+vU7u3bJiwdSO08OluVXFVbcN9+zU00tJcfHXmbYRbSqbvDo15P/JIvZNnN5ZxPo6rtQrWUnfSL92pfp18PkR7gsLPHTUaUXKT4JLXz5JdW9DNJ4fYelXdxFRe5CTVKD6Tmvba6LQC1tCvHExUoNSi0mmndNPg0zsIn7G8/Pae9g67SkrypWSit1caaXhxXmSwioAAAAAAAAAAAAAAAAAAAAAAAAAAAYfNGWqOasNOhWXHWMucJcpIzAAqRmbLtbK+JlRqrdlB3TV1vK94yi/pZmLxGPq4ye/VnKpJ270pOT8NWWd7Rciwzlh2lZV4JunLhfrCT6P+xWXaWAns+pKnUi4yi2mmrNNcSKzWCxENrU3Sqa3Xn4NeKNxydmR7Sw9XYOPnuqpBww1Ztac4Um5eK0b8V0IvwuIdCSa0Nlp7Nnm30dOhFyqtq1r9371+UfHkZ4vWCrYjEbIdXBz9Xu1JKa3bSco6NSlxa0va9tTw3JY7UOzavh8PQxs5qrXhThDEyjG2+17FVrra0W+dkyKakNxmke3Y+057Kqwq024yhJST6NO5anKOZKeacLTrw4tWnH4Zr2l+a8GVITsSL2RZ1/l3FeiqStRrNKV3pGXuz/J+DIixoOFK5yaAAAAAAAAAAAAAAAAAAAAAAAAAAAOJGXa52drblN4vDx9dBd+K/wByC525ySXmiTThq4FUcr5HxOacQqVKLS9+dnuwXjLl+JYvJ2RsNk6nu0lvTa71RrV+C6R8DO4TBU8Ct2nCMFdu0YpK71bsuZ3kwefG4OGPpzpVFvQnFxknzT4lW8/ZUnlXFzovWPtQlb2oPg/ny8mWsRpPalkxZpwkpQV61FOUOrXvQ/P5gVh4HbQq+jYxNJ0ZNPRp6nWRVk+yLOSzFhVQqO9agkteMqfuy8uH0JAKmZNzLUyxiqdeHuvvLlKD0lF+RafZW0qe16MK1J3jOKa/NPxT0LEewAFAAAAAAAAAAAAAAAAAAAAAAAAAAAAAAOGjkAV97Z8k/wAGxH2mlH1VdttJaRqe8vk+K8yLrbuhb/MmwqeY8NUw9ThNaP4ZL2ZL5Mqtt/YdTYeIqUKqtKEmn+TXgRWKhLcZMnYlnP7PN4GrLuzd6Tb4T5x/qt9fmQ5KNj1bPxcsLOMou0otNPndO/8AnyILjI5NayHmtZswcKt/WRtGouk1z+TWv1NlNIAWsAAAAAAAAAAAAAAAAAAAAAAAAAAAAAAARh2y5LW1KSxlJd+krVLe9T5Sf/X8CTz4q0lWTjJXTTTT4NPRpkFO8fSVKaS6JP562PN/pSNz7UsnSylinuL1NRuVN+F9YP5PTzNVxVC8VNcGv/URW89mGbf5ZxcXJ+pq2jU6LpLyb+jZYyM1PValOtn1917r/fQsT2TZr/jOG+z1HerQSWr1lT91+XD6DRvwANIAAAAAAAAAAAAAAAAAAAAAAAAAAAAAAAA13O+VaebsJOjJLfs5U5fDO2nk+BXR7KlhHPD1Fuyi2rPlJafvzLWNXIv7V8ocMdSj0VVL/wCZ/gn5EqxAeIovDStws/2ja8mZlnsSvTxENXB2kvig9JL6fgjwbdwG8t9ef5MwmDxDws/Dn8uhlVxNn42G0aUKtN70ZxjKL8GegifsazZvJ4Ko+s6T/vOH5rzJXWpqVlyACgAAAAAAAAAAAAAAAAAAAAAAAAAAAAAHVisPHFQlCaUoyTTT4NNWaZ2nAEA5vyy8v150Jawld05fFB/muDI22lhHhZ25PVFps6ZaWZsO4KyqQvKm/vW1i/B8PoV723s51lKLVpRb0fFSXFP8DF611jMu7Zns6pCcHuzpyUovxTLS5b27DMWGp4iHvrVX9mS9qP1KhXdJ9LEtdjOcfsFf7LUl6uvbdu9I1eXy3uH0LETucXCFjSOQAAAAAAAAAAAAAAAAAAAAAAAAAAAAAAAcEV9q+UvRv7bSWjsqqS4PgqnnwfjYlU6cVhY4uEoTSlGSaafBp6NAVH25gdx+kXCXH59f30PHgMU8LNNOzTTTvwa1TX0JDzjlV7Br1MPK7pyu6cusHw81wfyI3xWHeFm4vjF/tmVWo7Ps1LNeDhUb9ZC0Ki++l7XyktfqbOVo7Kc5PLOLjvv1VW0KnRa92fk/7Nlloy3ixHIAKAAAAAAAAAAAAAAAAAAAAAAAAAAAAAAAANczxldZlwzil62F5U3484t9GtPnYr3tbL9XaM1GlTlOqm04KLctON1yS5tlpmYyWXqEqk6m77eslooyfVpcfMzVlQz2e9lbq1FUxMVPd93evTi+N5Ne210Wlyc8Fh1hKcYJtqKSu3dnZSpRoJRilFLgkkkvJH2WTAABUAAAAAAAAAAAAAAAAAAAAAAAAAAAAAAAAcMABHIACgAAAAD/2Q=="/>
          <p:cNvSpPr>
            <a:spLocks noChangeAspect="1" noChangeArrowheads="1"/>
          </p:cNvSpPr>
          <p:nvPr/>
        </p:nvSpPr>
        <p:spPr bwMode="auto">
          <a:xfrm>
            <a:off x="215900" y="-889000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244" y="1600200"/>
            <a:ext cx="4119562" cy="4119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9949" y="1905000"/>
            <a:ext cx="3479042" cy="4644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202252" y="5462428"/>
            <a:ext cx="4351273" cy="1107996"/>
          </a:xfrm>
          <a:prstGeom prst="rect">
            <a:avLst/>
          </a:prstGeom>
          <a:solidFill>
            <a:schemeClr val="bg1">
              <a:lumMod val="75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6600" dirty="0" smtClean="0">
                <a:latin typeface="Britannic Bold" pitchFamily="34" charset="0"/>
              </a:rPr>
              <a:t>Un cahier</a:t>
            </a:r>
            <a:endParaRPr lang="fr-FR" sz="6600" dirty="0">
              <a:latin typeface="Britannic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6651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6" descr="data:image/jpg;base64,/9j/4AAQSkZJRgABAQAAAQABAAD/2wBDAAkGBwgHBgkIBwgKCgkLDRYPDQwMDRsUFRAWIB0iIiAdHx8kKDQsJCYxJx8fLT0tMTU3Ojo6Iys/RD84QzQ5Ojf/2wBDAQoKCg0MDRoPDxo3JR8lNzc3Nzc3Nzc3Nzc3Nzc3Nzc3Nzc3Nzc3Nzc3Nzc3Nzc3Nzc3Nzc3Nzc3Nzc3Nzc3Nzf/wAARCACEAMUDASIAAhEBAxEB/8QAGwAAAgIDAQAAAAAAAAAAAAAAAgMABAEFBgf/xAA4EAACAQMDAgUDAgQFBAMAAAABAgMABBEFEiEGMRMiQVFhBxQygZFScaHRFSMlwfAWQpKxorLx/8QAGQEAAwEBAQAAAAAAAAAAAAAAAQIDAAQF/8QAKBEAAgIBAwMDBAMAAAAAAAAAAAECEQMSITEEE0EyUWEFFHGBIzPh/9oADAMBAAIRAxEAPwDxPGKyO1NeMgkAUBU1e0MwcVAKPbWQKwDAHFZrOKyBWAYFZzzWdtFtrGMA0QrG2s7a2xgl5pgWgXIpik+1KwhBas2cXiXEKActIqj+ZIFJRh6it70ssx1eGWzC/cRZeIvjAfsvBBzyR6fy5qWSSjFtlMcdctI3XtKeHqDUomYJHDcMrSOMD9vf4Fa+QrGpjtRhT+TkeZv7Vu+sLq+v71LvVfDF6wZJTExKblPOFIG0fzyT7nFc7IzD1NDFNSgnE2SDjKpFaWP3qs6VYkdjVdyaskyQlhSmFNY80s09AFkc0thTDQE01GBrGKyalagGKlZqUKCbAPk+bvS5ACeMU2eM7sr2NKxUVXJWV8AYrOKPFTFPYgOKzRYqYrAIKyKmKmKJjOKICsAVnvWowQFMUZNABmmDI4FajDkVV5J/Sur+m8Im6z0sbVYB3JDemI25/fFciua7X6URiTrS03cBIpX/APjj/euXqv6ZfgpDZ2bP6mWgTqKDtg2ceD6kc1x80IVSeDXd/VW2/wBV0zwcnfaAcHPY1zk3T2oLZeO1tIIv4tprm6FpdPD8D5LbOVnUe1U3WtjdQsjEGqLgivRT2ItFZ1FLZacwpbCnTFFFaBlppFARTIAkqaxg+1NIoaYwvFSiPepQoJsweOawwB5xQK+KMPkVyF20yLGO7dqLwgexqDJHejVOKNgpCjEfTmsFCPSnbGB7GoS3Y0ykK4iMVkCm7c1AlOmLQAFEFAotuKztNGwUYolFQKfajCn2pbDQSCu++kEHi9VO2DhLOXJAz3KiuDQc816F9HR/rd8/lBSzOCfTLrXH1sq6ef4KwW5v/qD4Vrf6HLIjEGFh5vgr/et/f9WaO/TJhXG8x7QnHBrkfqnIRZ6E424RJEAUk44THPqOK4Fr9jHtJNcv05aulg0Pk2e4OqyK87Mg4rUSVamk3Emqsh+K9SOxCXIhqWRTWPNASfaqCCitAy+9NLH2oGbPpR3MKIoSKYTQk/FG2YUVqUZNStbMPowPml0a9q52ytDFPzTUbBrEBAU5p5WMjg4NLZRIm/isHB9KDtxmnxqh9c1roPIAQepo1QEU0AD0FEFFDWMsYsRCiEY9qYuM0VLrY3bQsRgdhRhR6iioqXuMZY0Cqr/AK9C+khEMutXBCKI4IgPJknJcn/61wA716V9NP8rpzVpw+1nmCcJuzhOx+Mt2ri6/K1gkMoJGfqYwuOm9JlcciUDaBgDKHsfUcV5i0WfxP6HivVOtZfu+ho5MyBoZl8hXg+YrwfjJ4ryxjSfS5tdOl7AyY02xDwv7VXkAHvVwke5FA+3HvXqqZzyx0UGXmlsKsuFz7UohfSqaiLiV2FCVpzYoDim1AoQRQ4pxxQECjqBQoipR8VK2s1DymDUAoyM1kCoWdDQIFMUVkVMHNAyQwKrDHY+9GgUd6UM1kE1h0WlKngUecVURiD8VYRw1Tew6Ywe/rRYPpQg0WaRsokZANEMisKaMGksZIwM13vSWpahB09JpdraRqXVrjxZpVUSBmAA9T2B9PVT2rhRnI2g5zxjvmui6r0PUfCjgWRgERUmZr0ASYGW4J/iP9PiubPKDahPhlIxvg22salrI0CTSbi2hmDoZXZLgMyqPNgpgeYeuCexrg2HvW56f0fUvtb6CJQ8kcWYil6Cw9wMNjsMdvX5OdTcMzyu8gAcsSwAxgk80encItwh4BNOrfkQRS3phYUtmrtiznkV3FK2bqtHBocAVTURcSo0ZFAUPsauE0smipGeMpspHpQkVbYA0pk54pkxHBor4qUwoc1KNi6WPyKIEUnNZDVKzoHrijAFIUmjDULCqHbRioVFCpOKyTQsNIm2sjjtQbqm6tYKGq5FGJM0gH5ohQaCmWFemK9V1po/En25qbSKRZ0XRen/4p1JZQOAY0fxnycABeefjOB+tdf8AU9gkcqso3hVXeD+W5u39Kp9GwW/Tt9cT3VwgkkiVEe5gIQjhyF575285x5f253qrWJNbvrlRMpj8Vp1JHG1cooGPTGT715c4PN1EZriJZKUW79jd/SJkk1e9gkAYOkZ79xlgR/Uf8Fc51ZYnTOoL+1ZNiiZiik58pOQf2oulruXSNdjljuYYwJBFIZVypBBPIyPUcYP9q3f1BitNVv5dVsZ5XJszNMUiLRFkIG3dny8c9v8A3VYx7fVufiSA1Jo4Z8UljTGBA5pL9q9NM5pIm6sFvmlk0BNOkLYZahLUBNCTTUK2GWoCc0JNYzRAZqUOalYFAFmAyQMD5pqA45rWbj70Qkcjhzx80ukXuo2qgk7VBLAEkAc4AyT+wJqK27t71qyfJu3Hd2INArMPxJB+DW0B7vwdNp1lPqFzHaWqgzSname2cZq51Npw0vVprdIpIojh4klYFwh98cZyDXJJNNFIsqTOsg7MGOR+tNutRvLsp9xcySFECKWPIUZIGf1NTeKetNPYdZ46aa3NgTUzWqjmkVuXb59aZLdsSNrtn14FPpYO7GrNkDTFNag3crEZc5HA9KNrybao3EEDnAHP9KGlh7kTcIa2OlWF1qd3HaWUZknkOFA9Pcn4A5NaaAPJp73CTDxIfM6uQMqSACPc5PavZPo/ows9GbqHUWVZLlGEJI4SEc7j7EkfsF+a5OoyduDkWU6OW6s6YTT2t7U20PiSjCOrktgDJJ/X/etfb9LTBVlfTSqYBLGUxkD3OcV6H1UkOk279R6lmWRspbW5b8R2Vcjse5J9Oa8l1LqLUdbnxcFpmLErCkWVHH/aoyRgevfA71w9L9xkjTfHk6pZ4JJtFq46f3BjHaBSF4ZJ94H/AI5xz71sum+mJ9TsrlbKFRORhWMp/JcgjHzyP1odK6X1G/EdzbSx6bcqhPhXZeGRlXGWGV/HDKPmu76HWOx1qJBdrIJuPyGRJjnj1BH/AK+afqJ5IRpPfb3NHLGSbS8Hk9zC8UnhujK442kYI/SqkgILKQQVGSDx64/3rv8A6rRWuh9QNLbF2lugZnZJ/PGO2B6r6kH5I9K4PqH7mG9L3i7pWUCQs24sQeSc9813YpqSXyckratIrH3pbGq0l5yUXcsedyr3wf17fp8Vm5vllQlPIzEbhsB557H0GMfz5rpSZHWhpasE0mO9K72yg8QFGQKeBgc/v+2O1ZtroBJ0McDBo8AzZJTnunP5fzzTULrQzNSqJmYHAY1GuHIxuxRoXWi4TipWuJyalagdwsz2iRBP89XZk3MFH4nJGP2AP61uOmNMgv5ftHjgmu71WhtRLKUEMhzhzg/GOeOataTYi8vE0yUR2kV86o00kHiPEuc7lHccgDjuKKbSmsryWG2MjW8c+3cVwZCpIVtvcd27k4zioyyr3L/bNOhMmhTTadNFb2sXiWDsby4jZm24yvm48oyvHOOCaxpPSv8AiO6STUtOtYUU5mmn2qzYyFB/ixzj4rpdR0iztdKs/sXunmvZJEuIY5FKqqkAA7Rz+RO48d6XPpyWejtBFbaj90rROw8PMaAx+bAXliDkZHb1we8u+3waeHTychqOkG3WNvEgGYwQFkyZB/EOfX9qmhJYrrMBvrcXFusnngll2BvgsORzW8XS4by9YXzTeOqAKoHl4zkE9x6YA+a1qWJ0qWOXVdNllhvYd0Ds207SceIvoTwcA1WGS9myOlreizZaNai31BZoIZ5ZEC2zi4wLds5zgHngEYNJ13pKTRZIDNf2dxBM8a+PbzBlTcCSG74Ix/zNWVmtLXRruwEMM0V8ofEchLW8ik7ctjzcH8fmqgs4JvHu7UxwGAwqttNljNuOCV4wQMAnPvRUvkLp+B2sdPxrEmrWiW8GmXMzxwxRXPiuAmAzc884zz71W1OwtLq636TY3kUTKuY2BcK2ADhvk5PPvRwW97cW9zLFZPJDbENMfDHk3HAOPkjFdhqVnar9NdPZAv3hkjlZCFXluDn14FTnlcWvkdQVHPQ9PvLpa2f+FzDVJJyUmaTAKBfwAJwSe/vXpHSWmX0fTun6RqNlNYwrIZJ5LyQJ4iktuVVIyo4/5mtHomu6lcG3i03S4FCMjFLeLarEL4Z3N8jOaPrGDqFNbEeoRbnnz4SWasVfIyQvqeM59ODUcqjkVS3KwbT2Z2HVeljX5bazgLz20bgukEGCq7WAwxB9Sf69+MaSy6I1Yw4eaOxtYk2SOI/DDAbuWP5N+TD9ao9FdWXejTP5rQQPCH8GS4UbgeQRz+Xx3+K7XRr+76h0zUZZrxY55SywIrZEYAGMe35d+9SSUVs/1/o006po4HV+lo4nia033sxLxubiAeFICDtZR+WefXPIFVNC0TVbSW4GmadNPLbJl5o4cGGVSDgEsuDjvwTj0ruOpIoLTT1tYJpB4Df5l4rHcXI/EH2x6V53/wBQ6lpLvawvtttzAFc4lBPrzSNzbceUCT7aUoI2130ode0q41jbNbPEh+5V/MTKe20Z/HkDPfvXK62ljqMbzTTvb3n3BUZXMQhCjJz3LZ9u9doh1a76TvtTMkjxzShTsfgdj5gK84lXe+LlS65Iw3oT/wDlUwvhtbo0sjcX8lSw0PUNUhuprG0mmW0QSTlVyI1OeT+x/arelaBA2pTW+uXMllBboTO8aeIVbHlUYyDnj19/aug0bVVsxPFpkclutxAYrhVlMgePI3E5zg/Iq1p2janPqIg07T54dEv7i3W4iDZDxochmJ8wA8xyOOceoFdffic6h5Z55cQJCpBZ/F3fhtGMY75z3/T9fSq4OK6PqjTre31i6W2nSRDIeFUjaMnA578AHPz8Uq80CKDp621aO/gkklmaJ7QDzxYBOT6YOKrGaaQsscr4NBUrJGDWKoSJUqVKxj2NOp9btfBMeoPsXYip4aAKoxwMLn9c5ob4m81C5nkJUSXGWjQ4XGTx7/1zUqV5eXeKs9OO0tvYmn3SGw1OdrSBntrZ5I/zHmA4zhvitlYo1zpdlMtzdwS3EgRnjuZDtDFgcBmI4zxnOMCpUpG6aoEt4tsq6tGsM19Cm7Fq5jUs5YuNyjLZOM854xXnkhaeKWSV2YwoVjzztAPAHxyeKlSq4RJ+kmnEPKFdVYfKirV/J9vcWccUaKGuFVsD8hkf3NSpTr1kPButRsUt1lWCadE3MCqycHB4z71pSXdhE8sjIvYMxIH71KlSRQ9e6Ts7bTdB++t4Ea5jDMjyc7SCg4/8jXA6l1Fql1q4vZ7lnuI93hvkjwwSchcdhUqUG3Q8CrAkIuAft4eCP+3vW6sdQuLSFltmEe8dwPx5OcenOBn+VSpUJcFPJZtdZurzZp12sMttPcI8imMDJyB6Y9Kq3Onwm8uF3ShI5WKRhztXzegqVKfwhJcnbfTxBJFdadKS9tJGSyMc8iuF13Q7FL2VEQgbj7f2qVKpL0x/Zo8sraXpFq5lJDZEbDjHb9q9e+nEjtoZtXO6KA7U3c4Ge1SpS4G3nSYuVfxiuuDHpOmXuq2sEX3UIAQsDt83fgEV4RcWUD6fHMy5d5cMc98o5J/nkA1KlVt6v2X6ZJ4pNnGtQ1KlekeW+SVKlSsA/9k="/>
          <p:cNvSpPr>
            <a:spLocks noChangeAspect="1" noChangeArrowheads="1"/>
          </p:cNvSpPr>
          <p:nvPr/>
        </p:nvSpPr>
        <p:spPr bwMode="auto">
          <a:xfrm>
            <a:off x="63500" y="-546100"/>
            <a:ext cx="16859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28600" y="152400"/>
            <a:ext cx="8649851" cy="1107996"/>
          </a:xfrm>
          <a:prstGeom prst="rect">
            <a:avLst/>
          </a:prstGeom>
          <a:solidFill>
            <a:schemeClr val="bg1">
              <a:lumMod val="75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6600" dirty="0" smtClean="0">
                <a:latin typeface="Britannic Bold" pitchFamily="34" charset="0"/>
              </a:rPr>
              <a:t>A la papeterie, il y a…</a:t>
            </a:r>
            <a:endParaRPr lang="fr-FR" sz="6600" dirty="0">
              <a:latin typeface="Britannic Bold" pitchFamily="34" charset="0"/>
            </a:endParaRPr>
          </a:p>
        </p:txBody>
      </p:sp>
      <p:sp>
        <p:nvSpPr>
          <p:cNvPr id="3" name="AutoShape 2" descr="data:image/jpeg;base64,/9j/4AAQSkZJRgABAQAAAQABAAD/2wCEAAkGBhQSEBIUExAVFBQUFBIUFBUUFBQXFhIUFBQVFRQUFBQXHCYeFxkjGRQUHy8gJScpLCwtFR4xNTAqNSYrLCkBCQoKDgwOGA8PGiwcHBwtLCksKSkpKSksKSksLCkpKSwpKSksKSksLCwsKSwpLCksLCksKSksLCkpKSkpLCwsKf/AABEIAOEA4QMBIgACEQEDEQH/xAAcAAEAAQUBAQAAAAAAAAAAAAAABAIDBQYHAQj/xABIEAABAwIDBAcDBwgIBwAAAAABAAIDBBEFEiExQVFhBgcTInGBkTKhsRRCUmJygsEjY5KTstHS8BUkMzREVHPhQ1ODorPC8f/EABkBAQADAQEAAAAAAAAAAAAAAAABAgMEBf/EACQRAQEAAgICAgICAwAAAAAAAAABAhEDIRJBEzEyUSKBBGFx/9oADAMBAAIRAxEAPwDuKIiAiIgIiICIiAiIgIijYhiMcET5ZXhkbBmc5x0aEFdVVsjY573tYxou5ziA1oG8k7FzDpB1/wBLC4tp4X1Nvn37Nh+ySCXegWj9ZnWOcReIoczaVhNgdDM8fPe3c0bmnmduzBdF+qyuxEB8bBHCdksxLWu5sAGZ/iBbmoW0751fdYkWKxPcxhjkjIEkTiCRm9lzXD2mmx3bQtuuuBP6A1fR8Cviq45MpZG+PI9oeHkDK651F7cDsIXUug/WDBiMfd/JztH5SFx1buzNPz2X37t9lKra0Vh9axpsXAHhdU/0jH9MeqnVRuJKKzHVtdscD5q6CoS9REQEREBERAREQEREBERAREQEREBERAXhXq8QYjGOkbKdwa5jjduYWtxItr4LlHW70+bURRUsTXDM7tZL2OYNOVjQBtu4k/dC3frAjvJFu7hueWZcIpOkd8UbPsZn7Nt90fsNPI65vMrTxmp/tSW7rZ+rfq+7Sdj61uWG+YRuIBeQLjtPos02bT4Luv8ATdPG0DtWBoAADdQANABl0AXOopB2LnuaXBr4y5oOrgHgEXWYZjFCB3aInk4D8U5uO4XUTx5zKbrHdcvSCGXCpmRyZnB8DtAbd2Rt9fNcNw3F3xPbNE8skjOZpabG48OWhHBdX6zuk8JoHQMpGRmdzGh2lw1pzkiw+qB5rjVNCRIG/SIb5nT8VjJfbTr0+ksOrjIxrt7mtefvNDre+yvYliLaeLtJNdzGb3u4chxKYDh2VjW21AHjoAAsD1g4fK2Vj337NwLWcG21t4kG/kV6flNzFwa3usNU9Ip3vz9s4H5oYbBo4ADyXVOiGO/KqZrz7be5J9oW18xY+a4tsPI6eB/3W09X+NmCq7MnuTWa7k75juW23mq82G8evS/HlquuIvAvVwOoREQEREBERAREQEREBERAREQEREBeKxVVgYNdu4fzsCx8+ME6NH8+KtMbfpW5SNd6ycOnqInR09hIWZQXG2jj3td2i5TD1H1ZGs8DDwb2jvDWy7UXE8Nef4lOzNrjU8iumce9b9Mfks3pisDwQxxsbPlkOUCTLcB5ttG/bqs/TthYAG07QBoNGk28TqVjflVnWJt4qaHbN/mrZ4TL7Uxzs+nP+n3V5JXyh7ZmxWLiQWF17gAWsRYANstSb1P1bJYjnimjEjC/KSx4aHAuIa4WOnAruGRUhifHje0/JlFWAnM55LctrAAi2pv+Cv8ASfBxU00kdu9bMzk9urfXZ5q0z0UplW4cxw3+RWfJjfLyi2GUk1XFRRZg4O0GvLKR+IPwUvC+69udtrm2bmNngVn+kmEZat7rOMcpzgn2cx1cwnkQTbmrUjA2UgtDmPa1xb/2kjzA9V2Y3c2xvVdNw+q7SNrt5Av471KWv9EnARlrXEtvcX1y7iLnVbAvN5MfHKx2YXc2IiKiwiIgIiICIiAiIgIiICIiAoGKYmIm/WOzlzKk1NQGMc5xsGi5XOK/EJKyaVkb+zazSR49tziP7KM/MsNHO2i9hY3I0ww8qpllqKMY6fhk/ZR001XNte2K1otlu0cdGnkdnJXaWtxCdt2QU0HKWSSRw8RGGt95Ujo5TNiL2MYGNG4DYd55km5usjhTu88fWK6phpz3JrVbguLPuBiFPF/p05/acSVp+OdAsZzAmv7WxBBE0jLEbDlAsF2C/fUmQXS4yomdjllJDjAa2OarhubZXuizyN+8Q0HzustDheLQZSMSjmBt3Z4G2vwLmkOHqtgrY71DOSyGJjuM5EKfGQ8mOpsfqIxepoyBvkpnGVviYyA8DwzLMYbisNQC6KVkltuU6t+03a0+IC9pnbFrvS7oSJi2op3GnqoxdksehNtz/pt5Hmq5TX0de22dmq2i+notR6H9OXSSCkrWCGrF8pGkVSBtdETsdxZ6cBuBbY8typ5bTrSmWBr2lrmggixB3/zxWldJMMdTGB4N2h5jB32fqA7ndq3m+xQsbwZlVCWOJF7EEbWuBu1w8Cpxy8aWbY7onWt7QgaEjVvPjZbguZYNUGOoDJNJI3ZXeWnmDt8wultKr/kTuZftpw3qxUiIuZuIiICIiAiIgIiICIiAiLB9L+kDKOkkle7KALA77n6I3u4cyEnY1TrD6VOB7GHvSElsY3Zxo+V/5tl/M6LGdG6bsImNBLrbXHa8kkuceZJJ81bp4g9hkLbSPDS4bS0DYy/AXPnc71kYo7MC7sMfFy5ZbZWmtmc4fOV7DtHO8VEpH6KTSOsStFEh7++VOhOix29X6edRYLD2XnvwUnEh3AF42P8AKEqqv2BQh7RDQKe7YoNEFMlcq5/aWDx/o7DUjK9utwQ5ujmOGxzXDUOG26k4PWyMd8nqXZ3gExy2t8oYBtdbQStG0b7ZhvAnRsVvFKATRlty1ws5jx7Ub26te3mD66jYSq5dpiUXWXokWOwbEzMxweA2WN3ZzNGxsg1Bb9RzSHNPB3EFTSonaa0zpjEWVccjdMzBc8Sw2PnbKugYVUZ4Y3cWhah02pr0weNsb2nyd3T8R6LNdCqvPTN4t0Tlm+P/AItx3+TYURFyOkREQEREBERAREQEREBcs61ZO3q6Sl2sYTUyjcQzRgPi5w9F1IrkmIzdriVa/cwxRDyDnEe8LTjm6pndQgNlk26tWPyqdEdF2RzJFO5TY/wWPjOqyEZ09VZC606I1U3XoKaEyB6T6lWGuVxj00hIptFevcqPHIpDSqVK4AqwqAq1nUxq2PXpZ21jQcluyqgP+STdk1t5jcSfsudwWfe69iDf4HhZVVEAc0tcAQQQQdhB0IPJYPo84xF9I9xJgsYidr6Z5PZG+8sIMZP1GnerQrIYxF2lLON/Zu9WjMPgsf1cVOj232gELNNtsOwgtPgRYrU+gzzHUmM7QXxnxbcfgps3jlDG9x0pF4F6uF2CIiAiIgIiICIiAiIgpcuQYb3jUP3yVMp/Rs0fBdcqHWa48Gn4Fcnw1toGH6RkcfvPctuFlyJAYr8eiojUlsa64wex7Qp0Z0UO3JSqd2isheBXoKpCXRC+wq6FGjcr7XIL7FfAUdjlIaVWkVtKusKsByusWeSVMrlqnSmrFPNSVF7WmFPJwMVR3DfweI3fdWzTFab1mU5kwyqttawSDkY3Nff0BVtfxRL23C60s4iIsWkuQB2rCfvMYb+9bB0ZxcVVFTzg+3G0u+2BZ4/SBWn9MMMHy57t72xPHMBtj+yQpnafp2RpXqsUY/Js+y34BX157tEREBERAREQEREBERBHrv7OT7D/ANkrlWFG9NEeTv8AyOXU8TfaGU8I3n0aVyrBP7nT8TGD+kSfxW3Ey5E9gU9rNFGpm3UuNdkc628K5CbKidIZLhW0hJcVUFakcvGzaJpCQ1V51GbNde51OjafE5SGvUKCTRXmyKliUlrlJvooMTrlTJDoqZRKNKVZnoRIxzHi7XNc1w4hwsR6FSWR3N1cVrfSunPureF1FPVYZKSchNRTOP8AxIXmziOYNrjiXKb00j/rNOeMZafKS3/sr3T2ncyNlbE281G7tB+chOk8R4gsueRatH65cec5mHT08zmxzRyuBaSLi8bhe28A28brLy8Ptrrz/t3ykddjfsj4K8ud9S/SuSsontmkMkkLmjMbFxY5ptmI22LXC66IuN1CIiAiIgIiICIiAiIgwnTWp7PD6tw2iF4Hi4ZR7ytIjpuziiZsysa30FlvPS+mMlHK0C9zHcfV7VhcfJoJWm1z9QtuJlyJ1HRfk/rbfLgrkeUqJhtSWnU6HYeayRhG0ea7Mb05bLtbfTNKsf0dY6OU5rVWI1farHmicRtafMrxtE76vq5T3i2xehqbTpDFEeI96uNo/re4qQ5qpsmxSymA+cfRXY4CTovA0nboOCvhpI1NhvsotNKALOsCCeI3eKlNlzacFHENwAO607t55uKqpIwM1t9vhZUSkEry6JfVQlHqog5rmkAhwLSDsIIsR6LhME88WGVMYAa6gqrxvfHE8iGV5jka3O05SJAx2lr5iu9TjRcfroDU1dbBB3jMysJbdts3Zw9m3k7tYXnLe4ueay5Z1GnF7ZbqArZ56islkc54LI2ue76ebuN8m5/cu2LQupLC+xwaAltnSuklOmpzPIbf7rQt9XI6hERAREQEREBERAREQWK2DPG9l7ZmkX4XXPK+Eg2O0Eg8Lg2Oq6PKbAnkVzqtOh47fMrXivdZciJnIaw+PxKyEUzgBbUcNNPA3WOJu0cs1/XRSKZ+lti6sWFZiGoPBSWv8ViYnnZdS2SFXVSi5UucFSHlegoKw6//AMXjV40qsOQetab7DZSculrFURK/c8FWi3M47glPv5fvKtzuKrh2lLOke15UPKuBUvCRKw86LknSHCnHFJI2tdHEZGvkeCQxrqkMY90pFjkyh7CGke3c779cnfZaRtxpnalggfG6nfG9pImEzNpNsuXtOzYAdbuO5U5vwX4vyb70KqQ6hgAYIzGxsL4w4O7N8QyObceFxycDvWdXLKSqkwbEW0ob2tLVOpy2R73Z4dlOAduci0YuQAdBoupBcTreoiICIiAiIgIiICIiCxWutG88Gu+BXNql93FdFxQ/kpPsO+C51MzVa8H3WXJ6YjG6wQwyvdm0AtlF3FzjlaGg7XXOixXRmlkMLDI+S7jpeRxcG33neb3UnpJI90kETJGtDnF8l/adHH7YYLcC7XTxWSwt1wzu2BFwOFzey6J3kyvWKXBEWvyuc+x2HO796ynyIaHtJP1jlarabM3MNoV+imu0LWM1fyD87L+sKtPw8jZPN+s/2U0FUOVtCiCmN9Zpf0h+5S2U/wCdk/SH7lYYVejeo0jabDB+cf6t/hVx0NhcvefMD4BW4ZFdedFnZ2lDkow43c53hmNh5BV0MOW9thI+AVd7lXaY7fL4BWqsXgVS5VWXhVFkadc76wIf6zh7gwyP7XKxgNml1wQ954Nty0cdQujPC1jpB0TNXK3O8tijOgaSHOc5ju8Db5hykC4vrfcnJN46Tx3WW1/repMkNNWjPmo5mvPZgZsrnNF7ncHBuh4resPqxLDHINBIxjwOGZoNveo1dQGalfE83L4Sxxt84stmtu72qidCnuOH0wfmztiax+dpa4vZ3XEh2upF/NcLtZxERAREQEREBERAREQQsWH5KT7DvgtAqwt/xU2ik+w74Ln05uteD2y5fTTMUmf8vIyxgCINa7Oe0LXNc5wyjQg5Xd08L7bLY6Ynu8gNngsJiFA59fnYxpcyFjnEAuk7O5EpyjcAQAebuGmfoo9Lb26eW5b4flWef1GWp5riyqiZlKtRsIUkardku5kB1VAXoUoqtVxvVAK9aVKqdC9SnLHxlZCM3CpkstNVdPtPj+5ANq8pjY+/4qKiJAK9K9XjlRZYcNVIpYMzm8Bcn8Pf8FGLtVlqC1tOSry2zFbjm6lWSy9RcbsEREBERAREQEREBERBjseNoJPD8QtDlC3jpKbU7/u/tBaOTdb8E+2HL9xaEzh3QTa97DTUixOnJV0kJz+quQwXud288AvWVQvZgvz3LqY7Sw1egJm4ry6naFxoXnkqM68L7Kdo0vAr1rrKyybkvXPU7NJkb9VkKcrDMk9ynQT6ixVb2hNlCtwnvev4K4TcKyx/eUeke0wFePfovDdW3a6Ksi1rwC6yOGOOo8wsZGbGyyeHDUnkq834rcX5MgiIuJ2iIiAiIgIiICIiAiIgxfSJmaCQfVv6EFaNFASuiVdOXbDuWv4lgL3ezYHw/cr8XL4WyqcnH5dxhHU4y5TqN6jsoWjYLKTJgFWPZ7E+IcPgrRwat3xQnwe4fFq65y41z3jyPk/M+qpdFzKodhdZ/lov1p/gVl2H1w2UsX64/wACt8mKvhkvdh4+pTKfpH1UN1JX/wCVi/XO/hVh8OIj/CQ/rnfwKfkxT8eTI5TvJVxrz9I+disa35Z86i1+rKPxAXkstVuoXnxkiH4p8mKPDJlO3dxHoq2VDhw96w4dV2/uTh/1Iz+K9D6wf4NxHDMz96eeJMMmyUuLH2Xtu3iNoVbsRaHgAG28/wCywBxB7QM1JO3jlaHD3OurT8cYD7Mo8Yn/AALfxUzLH9q3C/pvdPUAjaq3M3rS6bpZDH7UunDspQfTKVnMJ6URzm0bXuP+nIPe5oVLr0eNZZsd3Ntv96zUEIaLKzSUttSNfgpa5eXPy6jp4sPHuiIiybCIiAiIgIiICIiAiIg8K8KIqU9LJXi9RWxFCtORFrFVKociKULJVKIg8YpEK9RKiJB2KBV7/wCdyIkW9MXDv+074rO4XsRFN+lfbJBeoixaCIiAiIgIiICIiD//2Q=="/>
          <p:cNvSpPr>
            <a:spLocks noChangeAspect="1" noChangeArrowheads="1"/>
          </p:cNvSpPr>
          <p:nvPr/>
        </p:nvSpPr>
        <p:spPr bwMode="auto">
          <a:xfrm>
            <a:off x="63500" y="-1041400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AutoShape 5" descr="data:image/jpeg;base64,/9j/4AAQSkZJRgABAQAAAQABAAD/2wCEAAkGBhQSERQUEhQUFRQVFRgUFRQUFRQUFBUUGBQVFRQUFRQXHSYeFxkjGRQVHy8gJCcpLCwsFR4xNTAqNSYrLCkBCQoKDgwOGg8PGiwcHyQpLi8pLy4tLCwsKSwsLC8pLCksKSwqLCwsLCksLCwsLCwsLCwpLCwpKSwpLCwpLCwsLP/AABEIAMIBAwMBIgACEQEDEQH/xAAcAAACAwEBAQEAAAAAAAAAAAAABgQFBwMCAQj/xABGEAABAgIDCwkFBgQHAQAAAAABAAIDEQQFIQYHEiIxQVFxkbHBIyQyM2FygbLREzRzgqFSYmOSwvAUQlOiFUNUg6PS4Rf/xAAbAQACAwEBAQAAAAAAAAAAAAAABQEEBgMCB//EADURAAIBAwEEBwYGAwEAAAAAAAABAgMEEXEFITEyEhMiMzRBYRQjUYGxwUJSodHh8GKCkST/2gAMAwEAAhEDEQA/ANxQhCABCFQXSXYw6E5jYjHuLwXDAwZWGVsyF5lJQWZHuFOVSXRissv0JEN9iFmgRdrFOh3xIR9mPZuBiWNExllO0rirmk3hMsuxrpZcfoNqEvG6vRD2u/8AFaUKscNgeRLLZlzyXdNMpk1Cz+6G+Y6DFLIMNrmgWl+EDhTMxIZsipn32aVmhwB4RD+tSt5Vnd0oNps1lCzqu75kWAxhEOG4ukLcIAYWfLbqVO++fTDk9kNTDxcVZpWtSpynKG0KM1lZ/wCGuoWUVdfBpbnHCe0iWQMaLZhLlcX2KbEfKHE9iGzBDGsOEZ5SXNOZTXtKlGHTljB2o3MKs+hHJvU0TX5viXd092WlxvB2D5QFLo129MZBc7+IjOIn0ojjvKo9NF3q2foSaJr82MuppNJHtIkaIT0bHuAkMlk15dSHHK5x1uJXCVzh4wM6WzHOKl0sZ9P5P0rhLy6KBlIGsyX5+qumuhwYxaSDIW+BU+4qs3x2PdFcXlrsEE2yEgZbSVHtW7gcbyy9mp9Z0s/L+TbzTWDK9n5m+q8/4jC/qM/O31WbSXSAMZusb1HtT+Ak69/A0p0ZoBJIkLSZ5AMqXv8A6LQP9Sz8sT/qkC+jW8SG6GGPc2YM8EkTtlmSC3InFjRjc9LpbsEus15G+G+PV/8AqW/ki/8AVe4N8GgvcGsj4ROQBkTi1YErS5oc4Z4+Upktm0vi/wBP2PDrywfoOi0+HFE4b2u0yMyNYyhSFkjYrmuwmktINhBIO0K+q67eKyQigRBp6L9uQ7PFV6uzJx303n6hC6T5tw+oVVV100CNY14a77L8V3hmPgVapbOEoPElgtqSlvQIQheCQQhCABCEIAFm99uGcOjOzYMQeM4Z4rSFnt9oWUbXE3Q/Qqtd9yy9s/xEf75GeYFgMxbmBBIyZRmyhWcN+PQz+KBtmFUhoVjhe6HRHZ55JLBrprHxRqJp9VLPwY4mkSiBkjjAkGRlZKwmVmVNFVHkdu9L0lf1R1XieCfxMSzJbpDziJ2OO9VsbBninCGcylbM5J/u1WV0w5zF75VUukOVGfuu8ksE661/Jwz2w/MFGgls8YkWWSE7fRdrqeph64fmCjgJ1Zb1JZxwKdvuivPeyfVXSPdPBJjzykTvJzqzpHUeCTCOVi9/1XTafh1qNNnL3/yJTvZ+ybLC9rhY32ZW2DY3aV9B5vE1HguHszoOxSCOQiT0HgswaJI41H1XzHerV0RpYAGkOBtdOw5c2zZsqahPI/M7erFU6jxJmjt49KlB54E6i9RH7vAqbe2HIxfifpaoNH93j93gVPvaDkInxT5WryuDKW2vDoZaQyJhsLC3BBxgZ6ezLZP6KbRhjt1jevC60UY7dY3oy3hGOz5CrfcfysMdn6kpDIme+27nEIdg8yoRQIkurf8Akd6LUbHaUZNvG89NNnyJS8JgbgNEiDhDpdHBInoMgdY1qwuXHLjU7cq/+Bif03/kd6K3uYozmxpua4Yp6QI0aU6pdCPZi/1PM8tZYxuXlfSvJVpFRHqjtm9o0uaNpAWvhZPVLJ0iCNMRnnC1gJHtZ9qK9GMLRbmfUIQkxcBCEIAEIQgASxdxVxishSMpOcMk8rbNyZ1T3T9U3vjyuRhPcyU8b0Z+2oXT6VndG+apq+gYJY2eSkME8mVwt+qcg5Kd1PSnojwz5FSvIRiotfmQ12ZJuU0/ysnPquJOyI7963J1uYgltHwSZkF1uxLpdblTLc8eSOs7grnQS4CnORLpFX+0pFIkZSiDN2f+L5CqN07X/QcCp7LKTSu80/RykNNqiMItJnnIgXTt5BmtnmamR9SunY47BxKXLqfd29mD9HBPIK7TipLeKdmPClqVEerzDYCXTM5ZOx3b2JVuGontKRSxOUsHJ3np3rbq/mHlclC9371TPl8z1ecV7Gl6lpP/ANWfQZv8Fdme6XglW7ej4BeJz5IH+5y0IJCvhdN/wW+ZyVTgorKGVNtyPN72rDEoWEJda8ZLbC1MjamiTyjL9kfS1Vt6s8w/3on6U4NKOqi94OckxMumoxhsigy6oGzvP9FHvaUIvoz5GUojtw9FPu1yRPgt80Reb1A5q/tiOVaMV1rQ0um/ZKTLk1REEpONmloO0z3KXVtWPa9jnOBkRPMdFgyKxJXuD0hrG8Ky6UUmxLKTwzN76xnS4Q7G7ynOJUhsk42TyAZbLbSkq+WZ0+EO6tMJU0YKVPf8X9jnSeCjFTP+27YzZ0rFzp9C9m+HbOx+aUpezHFX01UV2ceH3Ym+GmFjTiq6x6/Qms31bKsrw4r0SvBWoQpRY3OtnS4I/EB2TPBaosxuQbOmQuzCOxjlpyz+1X71L0+7GNquy9QQhCUloEIQgAQhCABVF0w5Ed9vEcVbqluudKjk6Hs82dBKFyaUrsLA46Hwz9GJko0fCc4ZQOwS26exLl2gxImph3Dgqt8800/VDPZXfNf4sYiUw3PdW7WdwSrDj2tBlMz8dmRNNzpxHa+Ct5yhVjDFw2Uuk/Ifo5SRlUSlvlTo+gtYTsdnXajxMK3tlYT9dBUQe7BAi3Vjm5/f8wTyw9iSLrRzd+s+dN8CPit0mzRsmureEKNm/j1Plajk/mG5yT73vvVM1N87k41r1fzDc5JdwUSVMpfbgj+9yvPwn+xbXifkaDIaNyQL4XTf8Fvmcn2HEnOWbPm2pCvhdOJ8Fu9yVVH2RlS5ixvVS/gBP+tE/SnAAafqk29VE5jLP7WJ+lOTIk8lvivS4HmXEU7tzixPgt80Rfb1Q5mfiO3lebujixPhN8z10vWnmQ77z/cVVh3zGl34SkOBaNO5dIAxhrG8LnP92LrRxjDWFbnysSy4MzK7+2s4Q+8xaa4C1ZjdiZ1vCH34e9q02aKHdLV/Y80z5g9qp676bO476uHornw+ipa86wfD/W70TGx75fMiv3bKslcyvbiuRK0yFqQw3CsnSx2Q3ncOK0hZ7e8ZOkPOiEfq9voVoSzW1H7/AOSGVuuwCEISw7ghCEACEIQAKmuwhF1EiSzYB8BEaT9Jq5VbdHFDaNFLrGhtuqYmofDeeo5ysCNRnlgAkJSmRIjVIgSMxbnydslR3ZN5OJ3Af7nKfGrIOJMOlMbM2NcBICUpWjxUC6iM18J+C5r+SAJaQRMF08mRU7yUXRwnneNdmU5xuO0mtz8iZVz8EAkAk9onLSJnJYnC5l02v7TPa1KEP2ghQzDawjABIdlLiG556J/RNlyriWumJGyY0GRVyKxEUy5mLNeg/wAbElO1jZys058ylwnANLZSlMZ5EymbZT2gL5WkPn7+yED9Qo1HpGMGmC5kxlBmAbZjJLOogvM8itdcOQia3+cq+q14IDnkkAA5pDQSJzOwqjut6iLriecq9gR2w4cPDwzNgdNvY0G23xHbNdJptIU7OeJVF6kytHgw7DMTHFI1yEYtplKllMvOU5x6Q18EuYTLCGUSMzjcUnXGQMKnUoSBEhOejDKvy8G8fm/YtLxX+o/UGHKZwpkynl+gNvika+AceJ8JvmenRrmE9YwnILQDim0Zcs5z1pKvgdOJ8JvmeUrnyDGnzHe9rSMGhASJJiRBITzkaE8UJjsHGlMmfb4nOUi3s4M6KPiPs0yLTKeayehO8FzhkBlhWAtyNsBtmZWgmUzYc6KeWwqCxdy7EifCb54iL3UQNocMn7UQystxj4rxdz0Inw2+eIi4OETQ4UsuMZZ+m45M+rsVVN9Y36jO68NS0G6hEucTKzM45Tks+mVWEA44HaOPoq9lKIJkQ4ATtNs7SQCAM1uTOptFdN4PYNzircu7yJZ8GZndJjVzDH4jPMxPzqSAyQMzbm2AC0jLMalntd41cgD+o3zNT7QmkW2CzCBIB05DMWaZTNoUQeKcfmRS4FjRuiLJZ5EzlNU1dunE/wBtvniK2gUqeDNpGFkyHboVLWxx/kbvceKb7PXvVoc7jkZXuK5Er28rkStNEoxQ43t2Y8Y6GsG0u9E+JJvaw8WO7tY3YHH9SdllNovNzL5fRDGisQQIQhUDqCEIQAIQhAAqS7Rs6BSfhk7JHgrtVd1DJ0Kkj8CJ9GErxU5XodKTxOL9UYcpLepjD7vAqMpVHthxe7wKyxvEOVTmdHgn8JnkCYajyu8OKWrnjOiwPhM8oCZKkOM7VxWjg95hKqxJ6iTd9FcykgtJacAWtJBy9iXWV3HGSK/xM96Yr4zeXb3OKT1YgIbyUo1dzxuJ1dRS+iOcbSWuJOkkkkrpQ7oYzWtAcCA0AAtabJalwrH3M913FQ6OcVuobk1soRnlSWeAvoTlHLT8xhhV6+JiODJG2bQQbLdMkrVTX/8ACUykOwMPCxZYWDLGJnORVxV3THjuSjTveY3e4lWL+Kp23Y3bxnZSdS4XS37hyF2dGdLDo72kWza5py5fsqquqrZlI9pEh4Qb7NrZOABmJzyE6VQLueoiavRZl1G9zNEqaTyhuvbU6G2gYLorIbzEiSwiAQCRIifjsTLD9qSMCkQ3CQBxmE5bTYDMyWV1B1DdbvMVYyXN3Ti3HAyhsuNWCn0sZSGi784kT4bPM9T73cLmEJwEzJ0vzGW9J1K90i6xwTVcTZQYPd4lc41kpOeDjtSPUUacOOC+/jI7cHDhNdbjFuEZCy0C0myatKC4nBJEiRaNGKbFWNinSdpU2rIpL7TOw7l3d1GSxgzzqprBm9IZh12B+Jx/8WgUuKIYa32ZiAkz0NsnMzByrL62pbmVlFewyc1xINlhmdKsod21KH+YDrZD4BNbW1lVoxlHHn9SYzUdzHqi1sxz8H2bmuwgM2eYwtWL9QoNcWRT2NYP7R6pch3f0kZRCOth4OVjBrN0dvtHgAuMpNnKwBoyk6E1srapTqZl8DxWmpRwj48rkSvbyuRKeorxRod7dvN4h0xdzGeqbksXvIcqJP7UR52Sb+lM6x1683E9RhT5UCEIVQ9ghCEACEIQAKDXjJ0aONMGINrHKcuFNZOG8aWOG1pUPgTF4aZgAUyh9GJ3SobMg1BTKB/P3SsmfQIjVcw6dDgfDA2THBMtSnGOrile5J3M4OojY9yZ6mOOdXELRU/Iw1dYnLV/UT75A5Znc4pMTtfJHKQ+6d6SSrMPPUzt93nyJlMHND3XbioFEOI3ujcFYUn3U6nbiq6hHk2d1u4JxYcXoLaXnqWVX9MeO5KVYe9RtfEpsoHTHjuSpWPvUbXxKsbS8K9Rps/xCPC7/wCRE1ei4Lueoialk0ag+VAOQbrd5irJVtQdQ3W7zFWSo1ed6mlte5hojpTPdImscE2XHDmUDuBKVPPM4neHBOFyY5lA+G3cp/AJdvcsC3U+qeme6VAU+qek7uneEQ4mUMgrV06bHP3uJXkFeaWZ0qOfv8Svq2+zVi3ienxPQKa6o6hnjvKUwm6rhKCzV6ptS4nOXA6PK5Er3EK5OKueRKRq9wzJUGF24Z2xHK+VTcpDlQ6P8Np228VbLD13mrJ+r+pfjwQIQhcT0CEIQAIQhAAvjgvqEAfn2K2TiNBI2GSk1dld3SvFYslGijREeNj3L1V3S8Csm90j6BT3xQyXHHmkPsLx/wAj001Qcfw4hKdxZ5qOyJEH95PFNVVHlPAp/Re6Ji7pYqz1f1Fi+UMeHqKRiny+ULYfikNWoeZm75e8WhNi+7H5txVbV55NndbuCsj7ufHcqurTyTO6Nyb2L7T0FlLi9S0oHTH7zFKlZe9RtfFNVBOOP3mStWfvcX951a2j4V6jSw8QjmuzuoiavRcl1f1ETV6LJR4mnYVB1DdbvMVZKtqHqG63eYqyVGpzvU01t3MNEfayPM394cE63LiVEgfCZ5QkitjzN3eTzc6OawPhM8oU/gEW3uECyU6rP5+7xUBTaCZNiH7qIPeZcxtzpx4x++V1CjwjykU/fPBdwt1YbreOh6fE9BN9EHJM7o3JPanGFYxvdG5NaBzkeYhXF5XR5XJwnZpsVmTwe0jbamh4NHgt0QmDYwKYvECHgtaNAA2CS9rCSeW2XgQhCgAQhCABCEIAEIQUAYPXLJUiONEaIP8AkcudAOP4FSbpWyplI+NE+ryeKi0Hpjx3LKVF23qb2g804v0X0GK4o83eNEaIPKeKa6sPKDUUpXFnk4w0R3fVrE11aeUHjuTug+zHRGRvV76erF++UOr1lIRT/fJGLD7x3LPyrsfMzV9zrQnD3c6zuVVVh5JndCtGdQdZVTVZ5JmriU1seZ6Cynxlr+5a0LphK9ae9xf3nTPQ+mEsVr73E/ecK3tDwr1GVj4hHNdX9RE1ei5LpF6l+r0WSXE1DPVQ9Q3W7zFWSrah6hut3mKsVSq871NLbdzDRHmuTzN3e4J9qQSo8H4bPKFn9eHmh73ArQqqEoEL4bfKEPkQh27xgTApUEyhRj9w7ioi7udKjxz9w+Uop8TMmPUU2xO+VICjUI9LvHepIW9s91CGhL4npgtCccw1JPgCbgO0b03vTS38zyzk8r3QYeFFht0xGDa4BcXlT7nGYVMo4/FYdjg7gpryxFv0OsUbUhAQsUWgQhCABCEIAEIQgAXwr6goAxO60Sp1Iz8qTtAPFV1GdygMpWmzR2LVazvd0aM5z+UY5xmSx0wTpIeCqR96ohwLKQJaHQ7dodakVWzq9JtLKbyai22jbqMVJtNJL+4KG450hSRojT2sb6JpqmLhOY6RExkOUWGwrjVdwkajGKcNsT2jg6TQWlshKWNlUujwy2I0OBaZ5wRm7VepQlBRUhLdzjUqylF5TZSXx+gzvcFnhWkXwaK98IFjXOwSXOwQTgtAmXGWQAZ1nTY5DS0ZHSn4K5HizPXqXSWfgSYR5E6/RVNVHkm+PmKtYJ5J2v0VTVJ5Ns8kzOWjDM0zs3iT0FUF2nqvuWtEOOEtVt73E1cQmeDL2mLMtnZPLLtSxW/vb9XEK3fPNo2MrJYuEc17i9S/V6LmCvcXqX6vRZRcTTs6VF1DdbvMVYKvqLqG/N5irBUavO9TS23cw0Rxr480+bgVo9XjkofcbuWb1/7q3veq0mi9BvdG5TLkRn9uc0dDuvVMdKiRz90+UrwvNbOlQY57DwRT5jOMyag9E947ypKjUDoDWd5Uhb+2WKMdES+J3oVsRveG9NkQpVq0cqzvBM8QpnQ5Wzz5nF5TJcBVLotKbEFjIJwnHSSCGtHbn1BLTIZc4NaJucQABlJJkAPFbRc5UoosBsMdLpPP2nkDCOrMOwBL9oXHVw6K4s7wjktEIQs0dwQhCABCEIAEIQgAQhCABCEIAF5cwHKAda9IQB4iQGuaWuALXAgtIsIIkQRoklCs71tEiTMPDgu+47Cb+R87OwEJyQg8ShGfMsmbQr07wcEx2lhNrsAh8uxs5T8VBre9E+HbQ3B7JdCI6USf80nSwTMzNspTktXQulOrKm8xOHslLfhGCPqKkQYgbFgxGmf2CQdThMHwKVq9q2K2O6I6HEbDOIHuY4NLpA4IcRImQJ8F+o5KDXVRQaXD9lSGB7Jh0iSCHCYDg5pBBtOTSrFa7lVpOngmjbRp1FPJ+ZW00+xMLBbIvw8KWMDKUgVyjHkX6vRa7W946GZmix3MP2IoD26g5snDxml43macWvZOALLHmI7BdqAYXDxASbq5JjVVIsR6i6hvzeYq2pVEMMiZBwhhCRnYu1Z3JRavd7GJjBspRQ1zYbsIYRwS7LIkjwUNL6u6ctTTWzzSg092PsR6/wDd2d71WlwOi3UNyzSvRyUIaXjetLh9EalE+Vf34CLbe+pHQ6TXC6F0qvjfvO1e4QMrculRrrHyq6J2niPRTT5jPyWGZlQeg1d1xoXVt1KS6C4NDiDI5DKw6l9ApNKnFeiIwSqoHLN8dxTFFKX6kHKjUdyZIFEdFiNhsE3POC0dp09mfwTGk1Gm2wXEaL21R4cV1IeMWHis7YhFp+UHa7sWlqHVNWto8FkJmRjZT0nKXHtJmfFTFk7ms61Ry/4W0sIEIQq5IIQhAAhCEACEIQAIQhAAhCEACEIQAIQhAAhCEACEIQAIQhAHl8MEEEAg5QbQdYS9WNwFCjTJgNYftQpwzsbYfEJjQvMoqXFZPcKkoPMXgT6JeuobCC4PiyBwfaFpDSQRhBoaAXCdhM5ZVwiXExmjFcx0slpBIzZRKad0LlO3pyWMBVnKq8zeTN6RUkdnShP1gYQ2tmq+vani0miiBBaXPe6VtgFpm5x/lAllWsL5JcY2ii8plfq1k/LTqK6ETDeJOYSxw0OaS1w2grq6luLAwmbWmYFnbny5ztW/1te/oVIe58SCMN9rnsc9hJI6RwTInWEr068nCM/Y0iIzsiNbEG1uCVo4XVJpKS4EOElwM2qEcoe7xC1e9zUfSpLxpZD3Pd+n8yp6pvRR4cQl8aFgWCbQ/ClO3FIkD4rT6LRmw2NYwSa0BoGgBdLu9g6Kp03nPHQiEGnlnVCEJKdwQhCABCEIAEIQgAQhCABCEIAEIQgAQhCABCEIAEIQgAQhCABCEIAEIQgAQhCABCEIAEIQgAQhCABCEIAEIQgAQhCABCEIA//Z"/>
          <p:cNvSpPr>
            <a:spLocks noChangeAspect="1" noChangeArrowheads="1"/>
          </p:cNvSpPr>
          <p:nvPr/>
        </p:nvSpPr>
        <p:spPr bwMode="auto">
          <a:xfrm>
            <a:off x="63500" y="-896938"/>
            <a:ext cx="2466975" cy="1847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4" descr="data:image/jpeg;base64,/9j/4AAQSkZJRgABAQAAAQABAAD/2wCEAAkGBhAGEBMREBQWEhUUFBAYGBcXEBAVFxYUFhcXFhQUFxQXGyYeGBklGRUWHy8gIycpLCwtFx4xNTAqNSgvLCkBCQoKDgwOFA8PFCkYFBgpKSkpKSkpKSkpKSkpKSkpKSkpKSkpKSkpKSkpKSkpKSkpKSkpKSkpKSkpKSkpKSkpKf/AABEIAOEA4QMBIgACEQEDEQH/xAAcAAEAAgIDAQAAAAAAAAAAAAAABwgFBgEDBAL/xAA8EAACAQIDBQQHBgUFAQAAAAAAAQIDEQQGIQUSMUFRByJhgRMjMkJScZEUYrHB0fAVFoKh4TNDU3Lxov/EABcBAQEBAQAAAAAAAAAAAAAAAAABAgP/xAAYEQEBAQEBAAAAAAAAAAAAAAAAARExIf/aAAwDAQACEQMRAD8AnEAAAAAAAAAAAAAAAAAAAAAAAAAAAAAAAAAAAAAAAAAAAAAB49p7Tp7Lg51H8lzb8DTNudp1PYrpymm4zku7GDfd5t1HZKXOxNg38Hm2fj6e06catKSnCaTTXT9T0lHXWTkmk7Np2dk7Pk7GFy1mL+Kb1KraNem5RnHhfddt6K6aeXyM8Q9nWU9j7UnuycHUjCtTknZp+xUS/qjf+ozfFiYQaNlrPzxSUcStUn30ui13orn8jdaNaNeKlF3TV01zTLLKjsABQAAAAAAAAAAAAAAAAAAAAAAAAPmb3U34M+gwIwx2aMPtbF+irSneMW92KVk+O7Z+3KK1a/Qxe1qNPbMZUqkb05puFSNlrF2U4x4xd+T6s9vatkx0n/EMMrONnVUeKa4Vl48n5eJjNj7Xe0cPCTtdbyaWicrtuSXj0OeZXSV5ckZkxPZ7W+z4tOWFqS7s1rGL+JdHZax8Ha5OFGsq8VKLTTSaad00+DTIgxeBe24Sw+kfSqEI9IyunGd38Ljdv5nZkHN9XK9Z7Ox/dUZOMW+EJctf+OSs/C/QsrNiXjQu1rLc9r4WNeir1cNvSVuLg/aj4rTgb5F3OJpNamusoA2DtKVSMK3dacnpHklwTv71uJLWSNprE0XSb1pvT/o+H0f4ojrOWWv5QxTnHTCYqWmmlKu23utrgnxR1YXN0csTjUlK01pucXK2jTXKLXPlo+Rz5W7xOINUyl2h4TNXchL0dW8vVyd20tbxlwehtZ0l1gABQAAAAAAAAAAAAAAAAAAAAAAAB8VqSrJxaTTTTT4NPRpog7OGxavZ1i/S0VvYaq77rV0vig+jV9GToY7buw6WYKE6FZXjNecXykvFMlmrKiSnjYYmCrQd6U1Z6u8HzT6cvoj0bf2b/OFFPji6EdJLSVWC1X9XR/NPiajiKVfs7xk6FZb1KXtLlOD4Tj4r9UbNhcT9ncJ0p70Za0p8mucJdOlvBHO+Ns32XZ+eJtgcW7VIq1Obut+PKOvPp9CULkHZt2ItoRWPw3clGS9Klxp1Lr1mnuydrrrZ8zeOzbPqzJD7PXajiaS7yb9tL3l1djcrNjK9pGE+27Kxce7dUpSW9G6Tjrf56PUqzUxXp1vScpTbd5Sk3foXGr0Y4mLhNKUZJppq6aejTRVvtHye8lY2VJL1NXv0n4X9m/VPT6FZebLdevgatPE0pLepTjJceXK3iros9lzbtPMOHhXp+8u8ucZr2ov5FTtlY54KafLg14En5Czb/LWISk70K27vdIvhGa/PzM7lVOwPmnJTSa1T/DqfRtAAAAAAAAAAAAAAAAAAAAAAAAAAAar2gZLhnDDOKsq0LunLx5wb+F/24kFbH2rPLdWeGxKkqW81OLT3qU1pvx/PrYs+yMO13IH8VpvGYePrYL1kUvbgveS+Jf3RmzVjGbNx7wE+VSMo2a4xrUpaeejNazTsSrsCvTxWCk179CaftRWsqE/vRvbXin4sw2WMw/Y7Yeu7U2+5P/im+T+439CQMHWhiYTw+I/05vVrV0qnuV4eHW3FMxxtuvZ/nmlnXD767taFlVpvjGXxJfC2vI8naxk9ZtwE1BXrUb1KfVtLvQ80vqkRHjoYrs/x32ijpUptekin3K1N8JLqmtf8k85VzPQzbhYYig9Je1HnCXOMvFG4xYqJGTXHitH5Gf2RjfTQlSfJNx/QznbJlP8AlbaDq042o4q81ppGf+5D6u6+ZpVCo8PJNftCie+xjPj2zS+x15etpp+jb96mvd+a/D5EplR8v7RlsnEempvdnBqUWut7/T9WWfyrmKnmjDU8RTt3l3o/DNcY/vqVGZOLnIKAAAAAAAAAAAAAAAAAAAAAAAABxKO8cgCBe13s+/gtR4vDx9TUffiv9ub4/KL5GvZXzLbdoVpWa0pVHwa/4pvp0b62LJ4/A09pU5UqsVKE4uMk+DTK0domSJ5QxDjq6U7unP7vwv7y/wAmbFlb3WwCzJQ9EtK9JS9FfRuPGWHb/vB9dDTMuZjrdneK9PSTeHqNRr0tVbX2kuTX6o5yhmh1nGlUfrY2UHf/AFEuEW/jXJ80jM51lRqSp1npOupqrBxspSil6y3JyXtLrrzM8b6krN+xKPaZst+hkpb8VUoT00qLgn0vrFrx8Cr8qU8PKVOacZwck0+KcXZxfyaJR7O86vIOIWGrtvBV5d2T19DN8/8Ar1+vU7u3bJiwdSO08OluVXFVbcN9+zU00tJcfHXmbYRbSqbvDo15P/JIvZNnN5ZxPo6rtQrWUnfSL92pfp18PkR7gsLPHTUaUXKT4JLXz5JdW9DNJ4fYelXdxFRe5CTVKD6Tmvba6LQC1tCvHExUoNSi0mmndNPg0zsIn7G8/Pae9g67SkrypWSit1caaXhxXmSwioAAAAAAAAAAAAAAAAAAAAAAAAAAAYfNGWqOasNOhWXHWMucJcpIzAAqRmbLtbK+JlRqrdlB3TV1vK94yi/pZmLxGPq4ye/VnKpJ270pOT8NWWd7Rciwzlh2lZV4JunLhfrCT6P+xWXaWAns+pKnUi4yi2mmrNNcSKzWCxENrU3Sqa3Xn4NeKNxydmR7Sw9XYOPnuqpBww1Ztac4Um5eK0b8V0IvwuIdCSa0Nlp7Nnm30dOhFyqtq1r9371+UfHkZ4vWCrYjEbIdXBz9Xu1JKa3bSco6NSlxa0va9tTw3JY7UOzavh8PQxs5qrXhThDEyjG2+17FVrra0W+dkyKakNxmke3Y+057Kqwq024yhJST6NO5anKOZKeacLTrw4tWnH4Zr2l+a8GVITsSL2RZ1/l3FeiqStRrNKV3pGXuz/J+DIixoOFK5yaAAAAAAAAAAAAAAAAAAAAAAAAAAAOJGXa52drblN4vDx9dBd+K/wByC525ySXmiTThq4FUcr5HxOacQqVKLS9+dnuwXjLl+JYvJ2RsNk6nu0lvTa71RrV+C6R8DO4TBU8Ct2nCMFdu0YpK71bsuZ3kwefG4OGPpzpVFvQnFxknzT4lW8/ZUnlXFzovWPtQlb2oPg/ny8mWsRpPalkxZpwkpQV61FOUOrXvQ/P5gVh4HbQq+jYxNJ0ZNPRp6nWRVk+yLOSzFhVQqO9agkteMqfuy8uH0JAKmZNzLUyxiqdeHuvvLlKD0lF+RafZW0qe16MK1J3jOKa/NPxT0LEewAFAAAAAAAAAAAAAAAAAAAAAAAAAAAAAAOGjkAV97Z8k/wAGxH2mlH1VdttJaRqe8vk+K8yLrbuhb/MmwqeY8NUw9ThNaP4ZL2ZL5Mqtt/YdTYeIqUKqtKEmn+TXgRWKhLcZMnYlnP7PN4GrLuzd6Tb4T5x/qt9fmQ5KNj1bPxcsLOMou0otNPndO/8AnyILjI5NayHmtZswcKt/WRtGouk1z+TWv1NlNIAWsAAAAAAAAAAAAAAAAAAAAAAAAAAAAAAARh2y5LW1KSxlJd+krVLe9T5Sf/X8CTz4q0lWTjJXTTTT4NPRpkFO8fSVKaS6JP562PN/pSNz7UsnSylinuL1NRuVN+F9YP5PTzNVxVC8VNcGv/URW89mGbf5ZxcXJ+pq2jU6LpLyb+jZYyM1PValOtn1917r/fQsT2TZr/jOG+z1HerQSWr1lT91+XD6DRvwANIAAAAAAAAAAAAAAAAAAAAAAAAAAAAAAAA13O+VaebsJOjJLfs5U5fDO2nk+BXR7KlhHPD1Fuyi2rPlJafvzLWNXIv7V8ocMdSj0VVL/wCZ/gn5EqxAeIovDStws/2ja8mZlnsSvTxENXB2kvig9JL6fgjwbdwG8t9ef5MwmDxDws/Dn8uhlVxNn42G0aUKtN70ZxjKL8GegifsazZvJ4Ko+s6T/vOH5rzJXWpqVlyACgAAAAAAAAAAAAAAAAAAAAAAAAAAAAAHVisPHFQlCaUoyTTT4NNWaZ2nAEA5vyy8v150Jawld05fFB/muDI22lhHhZ25PVFps6ZaWZsO4KyqQvKm/vW1i/B8PoV723s51lKLVpRb0fFSXFP8DF611jMu7Zns6pCcHuzpyUovxTLS5b27DMWGp4iHvrVX9mS9qP1KhXdJ9LEtdjOcfsFf7LUl6uvbdu9I1eXy3uH0LETucXCFjSOQAAAAAAAAAAAAAAAAAAAAAAAAAAAAAAAcEV9q+UvRv7bSWjsqqS4PgqnnwfjYlU6cVhY4uEoTSlGSaafBp6NAVH25gdx+kXCXH59f30PHgMU8LNNOzTTTvwa1TX0JDzjlV7Br1MPK7pyu6cusHw81wfyI3xWHeFm4vjF/tmVWo7Ps1LNeDhUb9ZC0Ki++l7XyktfqbOVo7Kc5PLOLjvv1VW0KnRa92fk/7Nlloy3ixHIAKAAAAAAAAAAAAAAAAAAAAAAAAAAAAAAAANczxldZlwzil62F5U3484t9GtPnYr3tbL9XaM1GlTlOqm04KLctON1yS5tlpmYyWXqEqk6m77eslooyfVpcfMzVlQz2e9lbq1FUxMVPd93evTi+N5Ne210Wlyc8Fh1hKcYJtqKSu3dnZSpRoJRilFLgkkkvJH2WTAABUAAAAAAAAAAAAAAAAAAAAAAAAAAAAAAAAcMABHIACgAAAAD/2Q=="/>
          <p:cNvSpPr>
            <a:spLocks noChangeAspect="1" noChangeArrowheads="1"/>
          </p:cNvSpPr>
          <p:nvPr/>
        </p:nvSpPr>
        <p:spPr bwMode="auto">
          <a:xfrm>
            <a:off x="215900" y="-889000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925" y="1961866"/>
            <a:ext cx="3581400" cy="41840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9363" y="1961866"/>
            <a:ext cx="4762500" cy="3171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202253" y="5462428"/>
            <a:ext cx="3988748" cy="830997"/>
          </a:xfrm>
          <a:prstGeom prst="rect">
            <a:avLst/>
          </a:prstGeom>
          <a:solidFill>
            <a:schemeClr val="bg1">
              <a:lumMod val="75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latin typeface="Britannic Bold" pitchFamily="34" charset="0"/>
              </a:rPr>
              <a:t>La caisse</a:t>
            </a:r>
            <a:endParaRPr lang="fr-FR" sz="4800" dirty="0">
              <a:latin typeface="Britannic Bold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553525" y="5133691"/>
            <a:ext cx="4351273" cy="830997"/>
          </a:xfrm>
          <a:prstGeom prst="rect">
            <a:avLst/>
          </a:prstGeom>
          <a:solidFill>
            <a:schemeClr val="bg1">
              <a:lumMod val="75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latin typeface="Britannic Bold" pitchFamily="34" charset="0"/>
              </a:rPr>
              <a:t>Les employés</a:t>
            </a:r>
            <a:endParaRPr lang="fr-FR" sz="4800" dirty="0">
              <a:latin typeface="Britannic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4173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</TotalTime>
  <Words>111</Words>
  <Application>Microsoft Office PowerPoint</Application>
  <PresentationFormat>On-screen Show (4:3)</PresentationFormat>
  <Paragraphs>32</Paragraphs>
  <Slides>11</Slides>
  <Notes>11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60</cp:revision>
  <dcterms:created xsi:type="dcterms:W3CDTF">2011-09-14T23:22:57Z</dcterms:created>
  <dcterms:modified xsi:type="dcterms:W3CDTF">2011-12-21T14:56:58Z</dcterms:modified>
</cp:coreProperties>
</file>